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18"/>
  </p:notesMasterIdLst>
  <p:sldIdLst>
    <p:sldId id="256" r:id="rId2"/>
    <p:sldId id="258" r:id="rId3"/>
    <p:sldId id="257" r:id="rId4"/>
    <p:sldId id="319" r:id="rId5"/>
    <p:sldId id="320" r:id="rId6"/>
    <p:sldId id="321" r:id="rId7"/>
    <p:sldId id="323" r:id="rId8"/>
    <p:sldId id="324" r:id="rId9"/>
    <p:sldId id="325" r:id="rId10"/>
    <p:sldId id="326" r:id="rId11"/>
    <p:sldId id="330" r:id="rId12"/>
    <p:sldId id="331" r:id="rId13"/>
    <p:sldId id="327" r:id="rId14"/>
    <p:sldId id="328" r:id="rId15"/>
    <p:sldId id="329" r:id="rId16"/>
    <p:sldId id="318" r:id="rId17"/>
  </p:sldIdLst>
  <p:sldSz cx="9144000" cy="5143500" type="screen16x9"/>
  <p:notesSz cx="6858000" cy="9144000"/>
  <p:embeddedFontLst>
    <p:embeddedFont>
      <p:font typeface="B Nazanin" pitchFamily="2" charset="-78"/>
      <p:regular r:id="rId19"/>
    </p:embeddedFont>
    <p:embeddedFont>
      <p:font typeface="Montserrat" pitchFamily="2" charset="77"/>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9D65BA1-6D69-4548-B479-736EBF70C33D}">
  <a:tblStyle styleId="{B9D65BA1-6D69-4548-B479-736EBF70C33D}"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2065233-25E1-4989-AD35-E11AE04927D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48" autoAdjust="0"/>
    <p:restoredTop sz="94651"/>
  </p:normalViewPr>
  <p:slideViewPr>
    <p:cSldViewPr snapToGrid="0" snapToObjects="1">
      <p:cViewPr varScale="1">
        <p:scale>
          <a:sx n="197" d="100"/>
          <a:sy n="197" d="100"/>
        </p:scale>
        <p:origin x="624" y="19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255442470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 name="Google Shape;6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1"/>
        </a:solidFill>
        <a:effectLst/>
      </p:bgPr>
    </p:bg>
    <p:spTree>
      <p:nvGrpSpPr>
        <p:cNvPr id="1" name="Shape 9"/>
        <p:cNvGrpSpPr/>
        <p:nvPr/>
      </p:nvGrpSpPr>
      <p:grpSpPr>
        <a:xfrm>
          <a:off x="0" y="0"/>
          <a:ext cx="0" cy="0"/>
          <a:chOff x="0" y="0"/>
          <a:chExt cx="0" cy="0"/>
        </a:xfrm>
      </p:grpSpPr>
      <p:sp>
        <p:nvSpPr>
          <p:cNvPr id="10" name="Google Shape;10;p2"/>
          <p:cNvSpPr/>
          <p:nvPr/>
        </p:nvSpPr>
        <p:spPr>
          <a:xfrm>
            <a:off x="818063" y="805650"/>
            <a:ext cx="7507875" cy="3532200"/>
          </a:xfrm>
          <a:custGeom>
            <a:avLst/>
            <a:gdLst/>
            <a:ahLst/>
            <a:cxnLst/>
            <a:rect l="l" t="t" r="r" b="b"/>
            <a:pathLst>
              <a:path w="300315" h="141288" extrusionOk="0">
                <a:moveTo>
                  <a:pt x="121105" y="0"/>
                </a:moveTo>
                <a:lnTo>
                  <a:pt x="0" y="0"/>
                </a:lnTo>
                <a:lnTo>
                  <a:pt x="0" y="141288"/>
                </a:lnTo>
                <a:lnTo>
                  <a:pt x="300315" y="141288"/>
                </a:lnTo>
                <a:lnTo>
                  <a:pt x="300315" y="305"/>
                </a:lnTo>
                <a:lnTo>
                  <a:pt x="179211" y="305"/>
                </a:lnTo>
              </a:path>
            </a:pathLst>
          </a:custGeom>
          <a:noFill/>
          <a:ln w="152400" cap="flat" cmpd="sng">
            <a:solidFill>
              <a:schemeClr val="lt1"/>
            </a:solidFill>
            <a:prstDash val="solid"/>
            <a:miter lim="8000"/>
            <a:headEnd type="none" w="med" len="med"/>
            <a:tailEnd type="none" w="med" len="med"/>
          </a:ln>
        </p:spPr>
      </p:sp>
      <p:sp>
        <p:nvSpPr>
          <p:cNvPr id="11" name="Google Shape;11;p2"/>
          <p:cNvSpPr txBox="1">
            <a:spLocks noGrp="1"/>
          </p:cNvSpPr>
          <p:nvPr>
            <p:ph type="ctrTitle"/>
          </p:nvPr>
        </p:nvSpPr>
        <p:spPr>
          <a:xfrm>
            <a:off x="2296350" y="1991850"/>
            <a:ext cx="4551300" cy="1159800"/>
          </a:xfrm>
          <a:prstGeom prst="rect">
            <a:avLst/>
          </a:prstGeom>
        </p:spPr>
        <p:txBody>
          <a:bodyPr spcFirstLastPara="1" wrap="square" lIns="0" tIns="0" rIns="0" bIns="0" anchor="ctr" anchorCtr="0">
            <a:noAutofit/>
          </a:bodyPr>
          <a:lstStyle>
            <a:lvl1pPr lvl="0" algn="ctr">
              <a:spcBef>
                <a:spcPts val="0"/>
              </a:spcBef>
              <a:spcAft>
                <a:spcPts val="0"/>
              </a:spcAft>
              <a:buClr>
                <a:schemeClr val="dk1"/>
              </a:buClr>
              <a:buSzPts val="3000"/>
              <a:buNone/>
              <a:defRPr sz="3000">
                <a:solidFill>
                  <a:schemeClr val="dk1"/>
                </a:solidFill>
              </a:defRPr>
            </a:lvl1pPr>
            <a:lvl2pPr lvl="1" algn="ctr">
              <a:spcBef>
                <a:spcPts val="0"/>
              </a:spcBef>
              <a:spcAft>
                <a:spcPts val="0"/>
              </a:spcAft>
              <a:buClr>
                <a:schemeClr val="dk1"/>
              </a:buClr>
              <a:buSzPts val="3000"/>
              <a:buNone/>
              <a:defRPr sz="3000">
                <a:solidFill>
                  <a:schemeClr val="dk1"/>
                </a:solidFill>
              </a:defRPr>
            </a:lvl2pPr>
            <a:lvl3pPr lvl="2" algn="ctr">
              <a:spcBef>
                <a:spcPts val="0"/>
              </a:spcBef>
              <a:spcAft>
                <a:spcPts val="0"/>
              </a:spcAft>
              <a:buClr>
                <a:schemeClr val="dk1"/>
              </a:buClr>
              <a:buSzPts val="3000"/>
              <a:buNone/>
              <a:defRPr sz="3000">
                <a:solidFill>
                  <a:schemeClr val="dk1"/>
                </a:solidFill>
              </a:defRPr>
            </a:lvl3pPr>
            <a:lvl4pPr lvl="3" algn="ctr">
              <a:spcBef>
                <a:spcPts val="0"/>
              </a:spcBef>
              <a:spcAft>
                <a:spcPts val="0"/>
              </a:spcAft>
              <a:buClr>
                <a:schemeClr val="dk1"/>
              </a:buClr>
              <a:buSzPts val="3000"/>
              <a:buNone/>
              <a:defRPr sz="3000">
                <a:solidFill>
                  <a:schemeClr val="dk1"/>
                </a:solidFill>
              </a:defRPr>
            </a:lvl4pPr>
            <a:lvl5pPr lvl="4" algn="ctr">
              <a:spcBef>
                <a:spcPts val="0"/>
              </a:spcBef>
              <a:spcAft>
                <a:spcPts val="0"/>
              </a:spcAft>
              <a:buClr>
                <a:schemeClr val="dk1"/>
              </a:buClr>
              <a:buSzPts val="3000"/>
              <a:buNone/>
              <a:defRPr sz="3000">
                <a:solidFill>
                  <a:schemeClr val="dk1"/>
                </a:solidFill>
              </a:defRPr>
            </a:lvl5pPr>
            <a:lvl6pPr lvl="5" algn="ctr">
              <a:spcBef>
                <a:spcPts val="0"/>
              </a:spcBef>
              <a:spcAft>
                <a:spcPts val="0"/>
              </a:spcAft>
              <a:buClr>
                <a:schemeClr val="dk1"/>
              </a:buClr>
              <a:buSzPts val="3000"/>
              <a:buNone/>
              <a:defRPr sz="3000">
                <a:solidFill>
                  <a:schemeClr val="dk1"/>
                </a:solidFill>
              </a:defRPr>
            </a:lvl6pPr>
            <a:lvl7pPr lvl="6" algn="ctr">
              <a:spcBef>
                <a:spcPts val="0"/>
              </a:spcBef>
              <a:spcAft>
                <a:spcPts val="0"/>
              </a:spcAft>
              <a:buClr>
                <a:schemeClr val="dk1"/>
              </a:buClr>
              <a:buSzPts val="3000"/>
              <a:buNone/>
              <a:defRPr sz="3000">
                <a:solidFill>
                  <a:schemeClr val="dk1"/>
                </a:solidFill>
              </a:defRPr>
            </a:lvl7pPr>
            <a:lvl8pPr lvl="7" algn="ctr">
              <a:spcBef>
                <a:spcPts val="0"/>
              </a:spcBef>
              <a:spcAft>
                <a:spcPts val="0"/>
              </a:spcAft>
              <a:buClr>
                <a:schemeClr val="dk1"/>
              </a:buClr>
              <a:buSzPts val="3000"/>
              <a:buNone/>
              <a:defRPr sz="3000">
                <a:solidFill>
                  <a:schemeClr val="dk1"/>
                </a:solidFill>
              </a:defRPr>
            </a:lvl8pPr>
            <a:lvl9pPr lvl="8" algn="ctr">
              <a:spcBef>
                <a:spcPts val="0"/>
              </a:spcBef>
              <a:spcAft>
                <a:spcPts val="0"/>
              </a:spcAft>
              <a:buClr>
                <a:schemeClr val="dk1"/>
              </a:buClr>
              <a:buSzPts val="3000"/>
              <a:buNone/>
              <a:defRPr sz="3000">
                <a:solidFill>
                  <a:schemeClr val="dk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2"/>
        <p:cNvGrpSpPr/>
        <p:nvPr/>
      </p:nvGrpSpPr>
      <p:grpSpPr>
        <a:xfrm>
          <a:off x="0" y="0"/>
          <a:ext cx="0" cy="0"/>
          <a:chOff x="0" y="0"/>
          <a:chExt cx="0" cy="0"/>
        </a:xfrm>
      </p:grpSpPr>
      <p:sp>
        <p:nvSpPr>
          <p:cNvPr id="23" name="Google Shape;23;p5"/>
          <p:cNvSpPr/>
          <p:nvPr/>
        </p:nvSpPr>
        <p:spPr>
          <a:xfrm>
            <a:off x="259950" y="274275"/>
            <a:ext cx="8624125" cy="4594950"/>
          </a:xfrm>
          <a:custGeom>
            <a:avLst/>
            <a:gdLst/>
            <a:ahLst/>
            <a:cxnLst/>
            <a:rect l="l" t="t" r="r" b="b"/>
            <a:pathLst>
              <a:path w="344965" h="183798" extrusionOk="0">
                <a:moveTo>
                  <a:pt x="114070" y="38"/>
                </a:moveTo>
                <a:lnTo>
                  <a:pt x="0" y="0"/>
                </a:lnTo>
                <a:lnTo>
                  <a:pt x="0" y="183798"/>
                </a:lnTo>
                <a:lnTo>
                  <a:pt x="344965" y="183798"/>
                </a:lnTo>
                <a:lnTo>
                  <a:pt x="344965" y="0"/>
                </a:lnTo>
                <a:lnTo>
                  <a:pt x="231506" y="0"/>
                </a:lnTo>
              </a:path>
            </a:pathLst>
          </a:custGeom>
          <a:noFill/>
          <a:ln w="76200" cap="flat" cmpd="sng">
            <a:solidFill>
              <a:schemeClr val="accent1"/>
            </a:solidFill>
            <a:prstDash val="solid"/>
            <a:miter lim="8000"/>
            <a:headEnd type="none" w="med" len="med"/>
            <a:tailEnd type="none" w="med" len="med"/>
          </a:ln>
        </p:spPr>
      </p:sp>
      <p:sp>
        <p:nvSpPr>
          <p:cNvPr id="24" name="Google Shape;24;p5"/>
          <p:cNvSpPr txBox="1">
            <a:spLocks noGrp="1"/>
          </p:cNvSpPr>
          <p:nvPr>
            <p:ph type="title"/>
          </p:nvPr>
        </p:nvSpPr>
        <p:spPr>
          <a:xfrm>
            <a:off x="3241650" y="99105"/>
            <a:ext cx="2660700" cy="360300"/>
          </a:xfrm>
          <a:prstGeom prst="rect">
            <a:avLst/>
          </a:prstGeom>
        </p:spPr>
        <p:txBody>
          <a:bodyPr spcFirstLastPara="1" wrap="square" lIns="0" tIns="0" rIns="0" bIns="0" anchor="ctr" anchorCtr="0">
            <a:noAutofit/>
          </a:bodyPr>
          <a:lstStyle>
            <a:lvl1pPr lvl="0">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25" name="Google Shape;25;p5"/>
          <p:cNvSpPr txBox="1">
            <a:spLocks noGrp="1"/>
          </p:cNvSpPr>
          <p:nvPr>
            <p:ph type="body" idx="1"/>
          </p:nvPr>
        </p:nvSpPr>
        <p:spPr>
          <a:xfrm>
            <a:off x="916650" y="950850"/>
            <a:ext cx="7310700" cy="32418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sz="2400"/>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sz="2400"/>
            </a:lvl4pPr>
            <a:lvl5pPr marL="2286000" lvl="4" indent="-381000">
              <a:spcBef>
                <a:spcPts val="0"/>
              </a:spcBef>
              <a:spcAft>
                <a:spcPts val="0"/>
              </a:spcAft>
              <a:buSzPts val="2400"/>
              <a:buChar char="○"/>
              <a:defRPr sz="2400"/>
            </a:lvl5pPr>
            <a:lvl6pPr marL="2743200" lvl="5" indent="-381000">
              <a:spcBef>
                <a:spcPts val="0"/>
              </a:spcBef>
              <a:spcAft>
                <a:spcPts val="0"/>
              </a:spcAft>
              <a:buSzPts val="2400"/>
              <a:buChar char="■"/>
              <a:defRPr sz="2400"/>
            </a:lvl6pPr>
            <a:lvl7pPr marL="3200400" lvl="6" indent="-381000">
              <a:spcBef>
                <a:spcPts val="0"/>
              </a:spcBef>
              <a:spcAft>
                <a:spcPts val="0"/>
              </a:spcAft>
              <a:buSzPts val="2400"/>
              <a:buChar char="●"/>
              <a:defRPr sz="2400"/>
            </a:lvl7pPr>
            <a:lvl8pPr marL="3657600" lvl="7" indent="-381000">
              <a:spcBef>
                <a:spcPts val="0"/>
              </a:spcBef>
              <a:spcAft>
                <a:spcPts val="0"/>
              </a:spcAft>
              <a:buSzPts val="2400"/>
              <a:buChar char="○"/>
              <a:defRPr sz="2400"/>
            </a:lvl8pPr>
            <a:lvl9pPr marL="4114800" lvl="8" indent="-381000">
              <a:spcBef>
                <a:spcPts val="0"/>
              </a:spcBef>
              <a:spcAft>
                <a:spcPts val="0"/>
              </a:spcAft>
              <a:buSzPts val="2400"/>
              <a:buChar char="■"/>
              <a:defRPr sz="2400"/>
            </a:lvl9pPr>
          </a:lstStyle>
          <a:p>
            <a:endParaRPr/>
          </a:p>
        </p:txBody>
      </p:sp>
      <p:sp>
        <p:nvSpPr>
          <p:cNvPr id="26" name="Google Shape;26;p5"/>
          <p:cNvSpPr txBox="1">
            <a:spLocks noGrp="1"/>
          </p:cNvSpPr>
          <p:nvPr>
            <p:ph type="sldNum" idx="12"/>
          </p:nvPr>
        </p:nvSpPr>
        <p:spPr>
          <a:xfrm>
            <a:off x="-125" y="4869225"/>
            <a:ext cx="9144000" cy="2742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7"/>
        <p:cNvGrpSpPr/>
        <p:nvPr/>
      </p:nvGrpSpPr>
      <p:grpSpPr>
        <a:xfrm>
          <a:off x="0" y="0"/>
          <a:ext cx="0" cy="0"/>
          <a:chOff x="0" y="0"/>
          <a:chExt cx="0" cy="0"/>
        </a:xfrm>
      </p:grpSpPr>
      <p:sp>
        <p:nvSpPr>
          <p:cNvPr id="28" name="Google Shape;28;p6"/>
          <p:cNvSpPr/>
          <p:nvPr/>
        </p:nvSpPr>
        <p:spPr>
          <a:xfrm>
            <a:off x="259950" y="274275"/>
            <a:ext cx="8624125" cy="4594950"/>
          </a:xfrm>
          <a:custGeom>
            <a:avLst/>
            <a:gdLst/>
            <a:ahLst/>
            <a:cxnLst/>
            <a:rect l="l" t="t" r="r" b="b"/>
            <a:pathLst>
              <a:path w="344965" h="183798" extrusionOk="0">
                <a:moveTo>
                  <a:pt x="114070" y="38"/>
                </a:moveTo>
                <a:lnTo>
                  <a:pt x="0" y="0"/>
                </a:lnTo>
                <a:lnTo>
                  <a:pt x="0" y="183798"/>
                </a:lnTo>
                <a:lnTo>
                  <a:pt x="344965" y="183798"/>
                </a:lnTo>
                <a:lnTo>
                  <a:pt x="344965" y="0"/>
                </a:lnTo>
                <a:lnTo>
                  <a:pt x="231506" y="0"/>
                </a:lnTo>
              </a:path>
            </a:pathLst>
          </a:custGeom>
          <a:noFill/>
          <a:ln w="76200" cap="flat" cmpd="sng">
            <a:solidFill>
              <a:schemeClr val="accent1"/>
            </a:solidFill>
            <a:prstDash val="solid"/>
            <a:miter lim="8000"/>
            <a:headEnd type="none" w="med" len="med"/>
            <a:tailEnd type="none" w="med" len="med"/>
          </a:ln>
        </p:spPr>
      </p:sp>
      <p:sp>
        <p:nvSpPr>
          <p:cNvPr id="29" name="Google Shape;29;p6"/>
          <p:cNvSpPr txBox="1">
            <a:spLocks noGrp="1"/>
          </p:cNvSpPr>
          <p:nvPr>
            <p:ph type="title"/>
          </p:nvPr>
        </p:nvSpPr>
        <p:spPr>
          <a:xfrm>
            <a:off x="3241650" y="99105"/>
            <a:ext cx="2660700" cy="360300"/>
          </a:xfrm>
          <a:prstGeom prst="rect">
            <a:avLst/>
          </a:prstGeom>
        </p:spPr>
        <p:txBody>
          <a:bodyPr spcFirstLastPara="1" wrap="square" lIns="0" tIns="0" rIns="0" bIns="0" anchor="ctr" anchorCtr="0">
            <a:noAutofit/>
          </a:bodyPr>
          <a:lstStyle>
            <a:lvl1pPr lvl="0">
              <a:spcBef>
                <a:spcPts val="0"/>
              </a:spcBef>
              <a:spcAft>
                <a:spcPts val="0"/>
              </a:spcAft>
              <a:buSzPts val="1200"/>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30" name="Google Shape;30;p6"/>
          <p:cNvSpPr txBox="1">
            <a:spLocks noGrp="1"/>
          </p:cNvSpPr>
          <p:nvPr>
            <p:ph type="body" idx="1"/>
          </p:nvPr>
        </p:nvSpPr>
        <p:spPr>
          <a:xfrm>
            <a:off x="840975" y="956004"/>
            <a:ext cx="3621900" cy="29655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31" name="Google Shape;31;p6"/>
          <p:cNvSpPr txBox="1">
            <a:spLocks noGrp="1"/>
          </p:cNvSpPr>
          <p:nvPr>
            <p:ph type="body" idx="2"/>
          </p:nvPr>
        </p:nvSpPr>
        <p:spPr>
          <a:xfrm>
            <a:off x="4681053" y="956004"/>
            <a:ext cx="3621900" cy="29655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32" name="Google Shape;32;p6"/>
          <p:cNvSpPr txBox="1">
            <a:spLocks noGrp="1"/>
          </p:cNvSpPr>
          <p:nvPr>
            <p:ph type="sldNum" idx="12"/>
          </p:nvPr>
        </p:nvSpPr>
        <p:spPr>
          <a:xfrm>
            <a:off x="-125" y="4869225"/>
            <a:ext cx="9144000" cy="2742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0"/>
          <p:cNvSpPr/>
          <p:nvPr/>
        </p:nvSpPr>
        <p:spPr>
          <a:xfrm>
            <a:off x="558125" y="550425"/>
            <a:ext cx="8028198" cy="4042637"/>
          </a:xfrm>
          <a:custGeom>
            <a:avLst/>
            <a:gdLst/>
            <a:ahLst/>
            <a:cxnLst/>
            <a:rect l="l" t="t" r="r" b="b"/>
            <a:pathLst>
              <a:path w="344965" h="183798" extrusionOk="0">
                <a:moveTo>
                  <a:pt x="144041" y="38"/>
                </a:moveTo>
                <a:lnTo>
                  <a:pt x="0" y="0"/>
                </a:lnTo>
                <a:lnTo>
                  <a:pt x="0" y="183798"/>
                </a:lnTo>
                <a:lnTo>
                  <a:pt x="344965" y="183798"/>
                </a:lnTo>
                <a:lnTo>
                  <a:pt x="344965" y="0"/>
                </a:lnTo>
                <a:lnTo>
                  <a:pt x="202146" y="38"/>
                </a:lnTo>
              </a:path>
            </a:pathLst>
          </a:custGeom>
          <a:noFill/>
          <a:ln w="76200" cap="flat" cmpd="sng">
            <a:solidFill>
              <a:schemeClr val="accent1"/>
            </a:solidFill>
            <a:prstDash val="solid"/>
            <a:miter lim="8000"/>
            <a:headEnd type="none" w="med" len="med"/>
            <a:tailEnd type="none" w="med" len="med"/>
          </a:ln>
        </p:spPr>
      </p:sp>
      <p:sp>
        <p:nvSpPr>
          <p:cNvPr id="50" name="Google Shape;50;p10"/>
          <p:cNvSpPr txBox="1">
            <a:spLocks noGrp="1"/>
          </p:cNvSpPr>
          <p:nvPr>
            <p:ph type="sldNum" idx="12"/>
          </p:nvPr>
        </p:nvSpPr>
        <p:spPr>
          <a:xfrm>
            <a:off x="-125" y="4593050"/>
            <a:ext cx="9144000" cy="5505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inverse">
  <p:cSld name="BLANK_1">
    <p:bg>
      <p:bgPr>
        <a:solidFill>
          <a:schemeClr val="dk1"/>
        </a:solidFill>
        <a:effectLst/>
      </p:bgPr>
    </p:bg>
    <p:spTree>
      <p:nvGrpSpPr>
        <p:cNvPr id="1" name="Shape 51"/>
        <p:cNvGrpSpPr/>
        <p:nvPr/>
      </p:nvGrpSpPr>
      <p:grpSpPr>
        <a:xfrm>
          <a:off x="0" y="0"/>
          <a:ext cx="0" cy="0"/>
          <a:chOff x="0" y="0"/>
          <a:chExt cx="0" cy="0"/>
        </a:xfrm>
      </p:grpSpPr>
      <p:sp>
        <p:nvSpPr>
          <p:cNvPr id="52" name="Google Shape;52;p11"/>
          <p:cNvSpPr/>
          <p:nvPr/>
        </p:nvSpPr>
        <p:spPr>
          <a:xfrm>
            <a:off x="558125" y="550425"/>
            <a:ext cx="8028198" cy="4042637"/>
          </a:xfrm>
          <a:custGeom>
            <a:avLst/>
            <a:gdLst/>
            <a:ahLst/>
            <a:cxnLst/>
            <a:rect l="l" t="t" r="r" b="b"/>
            <a:pathLst>
              <a:path w="344965" h="183798" extrusionOk="0">
                <a:moveTo>
                  <a:pt x="144041" y="38"/>
                </a:moveTo>
                <a:lnTo>
                  <a:pt x="0" y="0"/>
                </a:lnTo>
                <a:lnTo>
                  <a:pt x="0" y="183798"/>
                </a:lnTo>
                <a:lnTo>
                  <a:pt x="344965" y="183798"/>
                </a:lnTo>
                <a:lnTo>
                  <a:pt x="344965" y="0"/>
                </a:lnTo>
                <a:lnTo>
                  <a:pt x="202146" y="38"/>
                </a:lnTo>
              </a:path>
            </a:pathLst>
          </a:custGeom>
          <a:noFill/>
          <a:ln w="76200" cap="flat" cmpd="sng">
            <a:solidFill>
              <a:schemeClr val="lt1"/>
            </a:solidFill>
            <a:prstDash val="solid"/>
            <a:miter lim="8000"/>
            <a:headEnd type="none" w="med" len="med"/>
            <a:tailEnd type="none" w="med" len="med"/>
          </a:ln>
        </p:spPr>
      </p:sp>
      <p:sp>
        <p:nvSpPr>
          <p:cNvPr id="53" name="Google Shape;53;p11"/>
          <p:cNvSpPr txBox="1">
            <a:spLocks noGrp="1"/>
          </p:cNvSpPr>
          <p:nvPr>
            <p:ph type="sldNum" idx="12"/>
          </p:nvPr>
        </p:nvSpPr>
        <p:spPr>
          <a:xfrm>
            <a:off x="-125" y="4593050"/>
            <a:ext cx="9144000" cy="5505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241650" y="99105"/>
            <a:ext cx="2660700" cy="360300"/>
          </a:xfrm>
          <a:prstGeom prst="rect">
            <a:avLst/>
          </a:prstGeom>
          <a:noFill/>
          <a:ln>
            <a:noFill/>
          </a:ln>
        </p:spPr>
        <p:txBody>
          <a:bodyPr spcFirstLastPara="1" wrap="square" lIns="0" tIns="0" rIns="0" bIns="0" anchor="ctr" anchorCtr="0">
            <a:noAutofit/>
          </a:bodyPr>
          <a:lstStyle>
            <a:lvl1pPr lvl="0" algn="ctr">
              <a:spcBef>
                <a:spcPts val="0"/>
              </a:spcBef>
              <a:spcAft>
                <a:spcPts val="0"/>
              </a:spcAft>
              <a:buClr>
                <a:schemeClr val="dk2"/>
              </a:buClr>
              <a:buSzPts val="1200"/>
              <a:buFont typeface="Montserrat"/>
              <a:buNone/>
              <a:defRPr sz="1200" b="1">
                <a:solidFill>
                  <a:schemeClr val="dk2"/>
                </a:solidFill>
                <a:latin typeface="Montserrat"/>
                <a:ea typeface="Montserrat"/>
                <a:cs typeface="Montserrat"/>
                <a:sym typeface="Montserrat"/>
              </a:defRPr>
            </a:lvl1pPr>
            <a:lvl2pPr lvl="1" algn="ctr">
              <a:spcBef>
                <a:spcPts val="0"/>
              </a:spcBef>
              <a:spcAft>
                <a:spcPts val="0"/>
              </a:spcAft>
              <a:buClr>
                <a:schemeClr val="dk2"/>
              </a:buClr>
              <a:buSzPts val="1200"/>
              <a:buFont typeface="Montserrat"/>
              <a:buNone/>
              <a:defRPr sz="1200" b="1">
                <a:solidFill>
                  <a:schemeClr val="dk2"/>
                </a:solidFill>
                <a:latin typeface="Montserrat"/>
                <a:ea typeface="Montserrat"/>
                <a:cs typeface="Montserrat"/>
                <a:sym typeface="Montserrat"/>
              </a:defRPr>
            </a:lvl2pPr>
            <a:lvl3pPr lvl="2" algn="ctr">
              <a:spcBef>
                <a:spcPts val="0"/>
              </a:spcBef>
              <a:spcAft>
                <a:spcPts val="0"/>
              </a:spcAft>
              <a:buClr>
                <a:schemeClr val="dk2"/>
              </a:buClr>
              <a:buSzPts val="1200"/>
              <a:buFont typeface="Montserrat"/>
              <a:buNone/>
              <a:defRPr sz="1200" b="1">
                <a:solidFill>
                  <a:schemeClr val="dk2"/>
                </a:solidFill>
                <a:latin typeface="Montserrat"/>
                <a:ea typeface="Montserrat"/>
                <a:cs typeface="Montserrat"/>
                <a:sym typeface="Montserrat"/>
              </a:defRPr>
            </a:lvl3pPr>
            <a:lvl4pPr lvl="3" algn="ctr">
              <a:spcBef>
                <a:spcPts val="0"/>
              </a:spcBef>
              <a:spcAft>
                <a:spcPts val="0"/>
              </a:spcAft>
              <a:buClr>
                <a:schemeClr val="dk2"/>
              </a:buClr>
              <a:buSzPts val="1200"/>
              <a:buFont typeface="Montserrat"/>
              <a:buNone/>
              <a:defRPr sz="1200" b="1">
                <a:solidFill>
                  <a:schemeClr val="dk2"/>
                </a:solidFill>
                <a:latin typeface="Montserrat"/>
                <a:ea typeface="Montserrat"/>
                <a:cs typeface="Montserrat"/>
                <a:sym typeface="Montserrat"/>
              </a:defRPr>
            </a:lvl4pPr>
            <a:lvl5pPr lvl="4" algn="ctr">
              <a:spcBef>
                <a:spcPts val="0"/>
              </a:spcBef>
              <a:spcAft>
                <a:spcPts val="0"/>
              </a:spcAft>
              <a:buClr>
                <a:schemeClr val="dk2"/>
              </a:buClr>
              <a:buSzPts val="1200"/>
              <a:buFont typeface="Montserrat"/>
              <a:buNone/>
              <a:defRPr sz="1200" b="1">
                <a:solidFill>
                  <a:schemeClr val="dk2"/>
                </a:solidFill>
                <a:latin typeface="Montserrat"/>
                <a:ea typeface="Montserrat"/>
                <a:cs typeface="Montserrat"/>
                <a:sym typeface="Montserrat"/>
              </a:defRPr>
            </a:lvl5pPr>
            <a:lvl6pPr lvl="5" algn="ctr">
              <a:spcBef>
                <a:spcPts val="0"/>
              </a:spcBef>
              <a:spcAft>
                <a:spcPts val="0"/>
              </a:spcAft>
              <a:buClr>
                <a:schemeClr val="dk2"/>
              </a:buClr>
              <a:buSzPts val="1200"/>
              <a:buFont typeface="Montserrat"/>
              <a:buNone/>
              <a:defRPr sz="1200" b="1">
                <a:solidFill>
                  <a:schemeClr val="dk2"/>
                </a:solidFill>
                <a:latin typeface="Montserrat"/>
                <a:ea typeface="Montserrat"/>
                <a:cs typeface="Montserrat"/>
                <a:sym typeface="Montserrat"/>
              </a:defRPr>
            </a:lvl6pPr>
            <a:lvl7pPr lvl="6" algn="ctr">
              <a:spcBef>
                <a:spcPts val="0"/>
              </a:spcBef>
              <a:spcAft>
                <a:spcPts val="0"/>
              </a:spcAft>
              <a:buClr>
                <a:schemeClr val="dk2"/>
              </a:buClr>
              <a:buSzPts val="1200"/>
              <a:buFont typeface="Montserrat"/>
              <a:buNone/>
              <a:defRPr sz="1200" b="1">
                <a:solidFill>
                  <a:schemeClr val="dk2"/>
                </a:solidFill>
                <a:latin typeface="Montserrat"/>
                <a:ea typeface="Montserrat"/>
                <a:cs typeface="Montserrat"/>
                <a:sym typeface="Montserrat"/>
              </a:defRPr>
            </a:lvl7pPr>
            <a:lvl8pPr lvl="7" algn="ctr">
              <a:spcBef>
                <a:spcPts val="0"/>
              </a:spcBef>
              <a:spcAft>
                <a:spcPts val="0"/>
              </a:spcAft>
              <a:buClr>
                <a:schemeClr val="dk2"/>
              </a:buClr>
              <a:buSzPts val="1200"/>
              <a:buFont typeface="Montserrat"/>
              <a:buNone/>
              <a:defRPr sz="1200" b="1">
                <a:solidFill>
                  <a:schemeClr val="dk2"/>
                </a:solidFill>
                <a:latin typeface="Montserrat"/>
                <a:ea typeface="Montserrat"/>
                <a:cs typeface="Montserrat"/>
                <a:sym typeface="Montserrat"/>
              </a:defRPr>
            </a:lvl8pPr>
            <a:lvl9pPr lvl="8" algn="ctr">
              <a:spcBef>
                <a:spcPts val="0"/>
              </a:spcBef>
              <a:spcAft>
                <a:spcPts val="0"/>
              </a:spcAft>
              <a:buClr>
                <a:schemeClr val="dk2"/>
              </a:buClr>
              <a:buSzPts val="1200"/>
              <a:buFont typeface="Montserrat"/>
              <a:buNone/>
              <a:defRPr sz="1200" b="1">
                <a:solidFill>
                  <a:schemeClr val="dk2"/>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916650" y="950850"/>
            <a:ext cx="7310700" cy="32418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dk2"/>
              </a:buClr>
              <a:buSzPts val="2400"/>
              <a:buFont typeface="Droid Serif"/>
              <a:buChar char="⊡"/>
              <a:defRPr sz="3000">
                <a:solidFill>
                  <a:schemeClr val="dk1"/>
                </a:solidFill>
                <a:latin typeface="Droid Serif"/>
                <a:ea typeface="Droid Serif"/>
                <a:cs typeface="Droid Serif"/>
                <a:sym typeface="Droid Serif"/>
              </a:defRPr>
            </a:lvl1pPr>
            <a:lvl2pPr marL="914400" lvl="1" indent="-342900">
              <a:spcBef>
                <a:spcPts val="0"/>
              </a:spcBef>
              <a:spcAft>
                <a:spcPts val="0"/>
              </a:spcAft>
              <a:buClr>
                <a:schemeClr val="dk2"/>
              </a:buClr>
              <a:buSzPts val="1800"/>
              <a:buFont typeface="Droid Serif"/>
              <a:buChar char="□"/>
              <a:defRPr sz="2400">
                <a:solidFill>
                  <a:schemeClr val="dk1"/>
                </a:solidFill>
                <a:latin typeface="Droid Serif"/>
                <a:ea typeface="Droid Serif"/>
                <a:cs typeface="Droid Serif"/>
                <a:sym typeface="Droid Serif"/>
              </a:defRPr>
            </a:lvl2pPr>
            <a:lvl3pPr marL="1371600" lvl="2" indent="-381000">
              <a:spcBef>
                <a:spcPts val="0"/>
              </a:spcBef>
              <a:spcAft>
                <a:spcPts val="0"/>
              </a:spcAft>
              <a:buClr>
                <a:schemeClr val="dk2"/>
              </a:buClr>
              <a:buSzPts val="2400"/>
              <a:buFont typeface="Droid Serif"/>
              <a:buChar char="■"/>
              <a:defRPr sz="2400">
                <a:solidFill>
                  <a:schemeClr val="dk1"/>
                </a:solidFill>
                <a:latin typeface="Droid Serif"/>
                <a:ea typeface="Droid Serif"/>
                <a:cs typeface="Droid Serif"/>
                <a:sym typeface="Droid Serif"/>
              </a:defRPr>
            </a:lvl3pPr>
            <a:lvl4pPr marL="1828800" lvl="3" indent="-342900">
              <a:spcBef>
                <a:spcPts val="0"/>
              </a:spcBef>
              <a:spcAft>
                <a:spcPts val="0"/>
              </a:spcAft>
              <a:buClr>
                <a:schemeClr val="dk2"/>
              </a:buClr>
              <a:buSzPts val="1800"/>
              <a:buFont typeface="Droid Serif"/>
              <a:buChar char="●"/>
              <a:defRPr sz="1800">
                <a:solidFill>
                  <a:schemeClr val="dk1"/>
                </a:solidFill>
                <a:latin typeface="Droid Serif"/>
                <a:ea typeface="Droid Serif"/>
                <a:cs typeface="Droid Serif"/>
                <a:sym typeface="Droid Serif"/>
              </a:defRPr>
            </a:lvl4pPr>
            <a:lvl5pPr marL="2286000" lvl="4" indent="-342900">
              <a:spcBef>
                <a:spcPts val="0"/>
              </a:spcBef>
              <a:spcAft>
                <a:spcPts val="0"/>
              </a:spcAft>
              <a:buClr>
                <a:schemeClr val="dk1"/>
              </a:buClr>
              <a:buSzPts val="1800"/>
              <a:buFont typeface="Droid Serif"/>
              <a:buChar char="○"/>
              <a:defRPr sz="1800">
                <a:solidFill>
                  <a:schemeClr val="dk1"/>
                </a:solidFill>
                <a:latin typeface="Droid Serif"/>
                <a:ea typeface="Droid Serif"/>
                <a:cs typeface="Droid Serif"/>
                <a:sym typeface="Droid Serif"/>
              </a:defRPr>
            </a:lvl5pPr>
            <a:lvl6pPr marL="2743200" lvl="5" indent="-342900">
              <a:spcBef>
                <a:spcPts val="0"/>
              </a:spcBef>
              <a:spcAft>
                <a:spcPts val="0"/>
              </a:spcAft>
              <a:buClr>
                <a:schemeClr val="dk1"/>
              </a:buClr>
              <a:buSzPts val="1800"/>
              <a:buFont typeface="Droid Serif"/>
              <a:buChar char="■"/>
              <a:defRPr sz="1800">
                <a:solidFill>
                  <a:schemeClr val="dk1"/>
                </a:solidFill>
                <a:latin typeface="Droid Serif"/>
                <a:ea typeface="Droid Serif"/>
                <a:cs typeface="Droid Serif"/>
                <a:sym typeface="Droid Serif"/>
              </a:defRPr>
            </a:lvl6pPr>
            <a:lvl7pPr marL="3200400" lvl="6" indent="-342900">
              <a:spcBef>
                <a:spcPts val="0"/>
              </a:spcBef>
              <a:spcAft>
                <a:spcPts val="0"/>
              </a:spcAft>
              <a:buClr>
                <a:schemeClr val="dk1"/>
              </a:buClr>
              <a:buSzPts val="1800"/>
              <a:buFont typeface="Droid Serif"/>
              <a:buChar char="●"/>
              <a:defRPr sz="1800">
                <a:solidFill>
                  <a:schemeClr val="dk1"/>
                </a:solidFill>
                <a:latin typeface="Droid Serif"/>
                <a:ea typeface="Droid Serif"/>
                <a:cs typeface="Droid Serif"/>
                <a:sym typeface="Droid Serif"/>
              </a:defRPr>
            </a:lvl7pPr>
            <a:lvl8pPr marL="3657600" lvl="7" indent="-342900">
              <a:spcBef>
                <a:spcPts val="0"/>
              </a:spcBef>
              <a:spcAft>
                <a:spcPts val="0"/>
              </a:spcAft>
              <a:buClr>
                <a:schemeClr val="dk1"/>
              </a:buClr>
              <a:buSzPts val="1800"/>
              <a:buFont typeface="Droid Serif"/>
              <a:buChar char="○"/>
              <a:defRPr sz="1800">
                <a:solidFill>
                  <a:schemeClr val="dk1"/>
                </a:solidFill>
                <a:latin typeface="Droid Serif"/>
                <a:ea typeface="Droid Serif"/>
                <a:cs typeface="Droid Serif"/>
                <a:sym typeface="Droid Serif"/>
              </a:defRPr>
            </a:lvl8pPr>
            <a:lvl9pPr marL="4114800" lvl="8" indent="-342900">
              <a:spcBef>
                <a:spcPts val="0"/>
              </a:spcBef>
              <a:spcAft>
                <a:spcPts val="0"/>
              </a:spcAft>
              <a:buClr>
                <a:schemeClr val="dk1"/>
              </a:buClr>
              <a:buSzPts val="1800"/>
              <a:buFont typeface="Droid Serif"/>
              <a:buChar char="■"/>
              <a:defRPr sz="1800">
                <a:solidFill>
                  <a:schemeClr val="dk1"/>
                </a:solidFill>
                <a:latin typeface="Droid Serif"/>
                <a:ea typeface="Droid Serif"/>
                <a:cs typeface="Droid Serif"/>
                <a:sym typeface="Droid Serif"/>
              </a:defRPr>
            </a:lvl9pPr>
          </a:lstStyle>
          <a:p>
            <a:endParaRPr/>
          </a:p>
        </p:txBody>
      </p:sp>
      <p:sp>
        <p:nvSpPr>
          <p:cNvPr id="8" name="Google Shape;8;p1"/>
          <p:cNvSpPr txBox="1">
            <a:spLocks noGrp="1"/>
          </p:cNvSpPr>
          <p:nvPr>
            <p:ph type="sldNum" idx="12"/>
          </p:nvPr>
        </p:nvSpPr>
        <p:spPr>
          <a:xfrm>
            <a:off x="-125" y="4869225"/>
            <a:ext cx="9144000" cy="274200"/>
          </a:xfrm>
          <a:prstGeom prst="rect">
            <a:avLst/>
          </a:prstGeom>
          <a:noFill/>
          <a:ln>
            <a:noFill/>
          </a:ln>
        </p:spPr>
        <p:txBody>
          <a:bodyPr spcFirstLastPara="1" wrap="square" lIns="91425" tIns="91425" rIns="91425" bIns="91425" anchor="ctr" anchorCtr="0">
            <a:noAutofit/>
          </a:bodyPr>
          <a:lstStyle>
            <a:lvl1pPr lvl="0" algn="ctr">
              <a:buNone/>
              <a:defRPr sz="800" b="1">
                <a:solidFill>
                  <a:schemeClr val="accent1"/>
                </a:solidFill>
                <a:latin typeface="Montserrat"/>
                <a:ea typeface="Montserrat"/>
                <a:cs typeface="Montserrat"/>
                <a:sym typeface="Montserrat"/>
              </a:defRPr>
            </a:lvl1pPr>
            <a:lvl2pPr lvl="1" algn="ctr">
              <a:buNone/>
              <a:defRPr sz="800" b="1">
                <a:solidFill>
                  <a:schemeClr val="accent1"/>
                </a:solidFill>
                <a:latin typeface="Montserrat"/>
                <a:ea typeface="Montserrat"/>
                <a:cs typeface="Montserrat"/>
                <a:sym typeface="Montserrat"/>
              </a:defRPr>
            </a:lvl2pPr>
            <a:lvl3pPr lvl="2" algn="ctr">
              <a:buNone/>
              <a:defRPr sz="800" b="1">
                <a:solidFill>
                  <a:schemeClr val="accent1"/>
                </a:solidFill>
                <a:latin typeface="Montserrat"/>
                <a:ea typeface="Montserrat"/>
                <a:cs typeface="Montserrat"/>
                <a:sym typeface="Montserrat"/>
              </a:defRPr>
            </a:lvl3pPr>
            <a:lvl4pPr lvl="3" algn="ctr">
              <a:buNone/>
              <a:defRPr sz="800" b="1">
                <a:solidFill>
                  <a:schemeClr val="accent1"/>
                </a:solidFill>
                <a:latin typeface="Montserrat"/>
                <a:ea typeface="Montserrat"/>
                <a:cs typeface="Montserrat"/>
                <a:sym typeface="Montserrat"/>
              </a:defRPr>
            </a:lvl4pPr>
            <a:lvl5pPr lvl="4" algn="ctr">
              <a:buNone/>
              <a:defRPr sz="800" b="1">
                <a:solidFill>
                  <a:schemeClr val="accent1"/>
                </a:solidFill>
                <a:latin typeface="Montserrat"/>
                <a:ea typeface="Montserrat"/>
                <a:cs typeface="Montserrat"/>
                <a:sym typeface="Montserrat"/>
              </a:defRPr>
            </a:lvl5pPr>
            <a:lvl6pPr lvl="5" algn="ctr">
              <a:buNone/>
              <a:defRPr sz="800" b="1">
                <a:solidFill>
                  <a:schemeClr val="accent1"/>
                </a:solidFill>
                <a:latin typeface="Montserrat"/>
                <a:ea typeface="Montserrat"/>
                <a:cs typeface="Montserrat"/>
                <a:sym typeface="Montserrat"/>
              </a:defRPr>
            </a:lvl6pPr>
            <a:lvl7pPr lvl="6" algn="ctr">
              <a:buNone/>
              <a:defRPr sz="800" b="1">
                <a:solidFill>
                  <a:schemeClr val="accent1"/>
                </a:solidFill>
                <a:latin typeface="Montserrat"/>
                <a:ea typeface="Montserrat"/>
                <a:cs typeface="Montserrat"/>
                <a:sym typeface="Montserrat"/>
              </a:defRPr>
            </a:lvl7pPr>
            <a:lvl8pPr lvl="7" algn="ctr">
              <a:buNone/>
              <a:defRPr sz="800" b="1">
                <a:solidFill>
                  <a:schemeClr val="accent1"/>
                </a:solidFill>
                <a:latin typeface="Montserrat"/>
                <a:ea typeface="Montserrat"/>
                <a:cs typeface="Montserrat"/>
                <a:sym typeface="Montserrat"/>
              </a:defRPr>
            </a:lvl8pPr>
            <a:lvl9pPr lvl="8" algn="ctr">
              <a:buNone/>
              <a:defRPr sz="800" b="1">
                <a:solidFill>
                  <a:schemeClr val="accent1"/>
                </a:solidFill>
                <a:latin typeface="Montserrat"/>
                <a:ea typeface="Montserrat"/>
                <a:cs typeface="Montserrat"/>
                <a:sym typeface="Montserrat"/>
              </a:defRPr>
            </a:lvl9pPr>
          </a:lstStyle>
          <a:p>
            <a:pPr marL="0" lvl="0" indent="0" algn="ct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6" r:id="rId4"/>
    <p:sldLayoutId id="2147483657"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towardsdatascience.com/masked-language-modelling-with-bert-7d49793e5d2c" TargetMode="External"/><Relationship Id="rId2" Type="http://schemas.openxmlformats.org/officeDocument/2006/relationships/hyperlink" Target="https://medium.com/analytics-vidhya/fine-tuning-bert-language-model-to-get-better-results-on-text-classification-3dac5e3c348e" TargetMode="Externa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2"/>
          <p:cNvSpPr txBox="1">
            <a:spLocks noGrp="1"/>
          </p:cNvSpPr>
          <p:nvPr>
            <p:ph type="ctrTitle"/>
          </p:nvPr>
        </p:nvSpPr>
        <p:spPr>
          <a:xfrm>
            <a:off x="2296350" y="1991850"/>
            <a:ext cx="4551300" cy="1159800"/>
          </a:xfrm>
          <a:prstGeom prst="rect">
            <a:avLst/>
          </a:prstGeom>
        </p:spPr>
        <p:txBody>
          <a:bodyPr spcFirstLastPara="1" wrap="square" lIns="0" tIns="0" rIns="0" bIns="0" anchor="ctr" anchorCtr="0">
            <a:noAutofit/>
          </a:bodyPr>
          <a:lstStyle/>
          <a:p>
            <a:pPr marL="0" marR="0" lvl="0" indent="0" algn="ctr" rtl="1">
              <a:lnSpc>
                <a:spcPct val="100000"/>
              </a:lnSpc>
              <a:spcBef>
                <a:spcPts val="0"/>
              </a:spcBef>
              <a:spcAft>
                <a:spcPts val="0"/>
              </a:spcAft>
              <a:buClr>
                <a:schemeClr val="dk1"/>
              </a:buClr>
              <a:buSzPts val="3000"/>
              <a:buFont typeface="Montserrat"/>
              <a:buNone/>
            </a:pPr>
            <a:r>
              <a:rPr lang="en-US" sz="2400" dirty="0"/>
              <a:t>Prediction of missing words</a:t>
            </a:r>
            <a:endParaRPr sz="2400" dirty="0"/>
          </a:p>
        </p:txBody>
      </p:sp>
      <p:sp>
        <p:nvSpPr>
          <p:cNvPr id="59" name="Google Shape;59;p12"/>
          <p:cNvSpPr/>
          <p:nvPr/>
        </p:nvSpPr>
        <p:spPr>
          <a:xfrm>
            <a:off x="4255105" y="512098"/>
            <a:ext cx="633840" cy="576508"/>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9ACB3-1CFB-DF4B-80EC-379C304F5DE6}"/>
              </a:ext>
            </a:extLst>
          </p:cNvPr>
          <p:cNvSpPr>
            <a:spLocks noGrp="1"/>
          </p:cNvSpPr>
          <p:nvPr>
            <p:ph type="title"/>
          </p:nvPr>
        </p:nvSpPr>
        <p:spPr/>
        <p:txBody>
          <a:bodyPr/>
          <a:lstStyle/>
          <a:p>
            <a:r>
              <a:rPr lang="en-US" dirty="0"/>
              <a:t>Intermediate level</a:t>
            </a:r>
          </a:p>
        </p:txBody>
      </p:sp>
      <p:sp>
        <p:nvSpPr>
          <p:cNvPr id="4" name="Slide Number Placeholder 3">
            <a:extLst>
              <a:ext uri="{FF2B5EF4-FFF2-40B4-BE49-F238E27FC236}">
                <a16:creationId xmlns:a16="http://schemas.microsoft.com/office/drawing/2014/main" id="{F666D3E4-5183-2242-8D60-3B8F9C4E942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10</a:t>
            </a:fld>
            <a:endParaRPr lang="en"/>
          </a:p>
        </p:txBody>
      </p:sp>
      <p:pic>
        <p:nvPicPr>
          <p:cNvPr id="6" name="Picture 5">
            <a:extLst>
              <a:ext uri="{FF2B5EF4-FFF2-40B4-BE49-F238E27FC236}">
                <a16:creationId xmlns:a16="http://schemas.microsoft.com/office/drawing/2014/main" id="{ED53D344-510B-2543-9DF9-FA5D40B84BCB}"/>
              </a:ext>
            </a:extLst>
          </p:cNvPr>
          <p:cNvPicPr>
            <a:picLocks noChangeAspect="1"/>
          </p:cNvPicPr>
          <p:nvPr/>
        </p:nvPicPr>
        <p:blipFill>
          <a:blip r:embed="rId2"/>
          <a:stretch>
            <a:fillRect/>
          </a:stretch>
        </p:blipFill>
        <p:spPr>
          <a:xfrm>
            <a:off x="443060" y="794831"/>
            <a:ext cx="8257880" cy="3553838"/>
          </a:xfrm>
          <a:prstGeom prst="rect">
            <a:avLst/>
          </a:prstGeom>
        </p:spPr>
      </p:pic>
    </p:spTree>
    <p:extLst>
      <p:ext uri="{BB962C8B-B14F-4D97-AF65-F5344CB8AC3E}">
        <p14:creationId xmlns:p14="http://schemas.microsoft.com/office/powerpoint/2010/main" val="3388217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F65439-4FFA-B647-B8ED-6DC59C00F617}"/>
              </a:ext>
            </a:extLst>
          </p:cNvPr>
          <p:cNvSpPr>
            <a:spLocks noGrp="1"/>
          </p:cNvSpPr>
          <p:nvPr>
            <p:ph type="title"/>
          </p:nvPr>
        </p:nvSpPr>
        <p:spPr/>
        <p:txBody>
          <a:bodyPr/>
          <a:lstStyle/>
          <a:p>
            <a:r>
              <a:rPr lang="en-US" dirty="0"/>
              <a:t>Intermediate level</a:t>
            </a:r>
          </a:p>
        </p:txBody>
      </p:sp>
      <p:sp>
        <p:nvSpPr>
          <p:cNvPr id="4" name="Slide Number Placeholder 3">
            <a:extLst>
              <a:ext uri="{FF2B5EF4-FFF2-40B4-BE49-F238E27FC236}">
                <a16:creationId xmlns:a16="http://schemas.microsoft.com/office/drawing/2014/main" id="{8E0A28CA-97A9-5444-B982-E93A6599C460}"/>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11</a:t>
            </a:fld>
            <a:endParaRPr lang="en"/>
          </a:p>
        </p:txBody>
      </p:sp>
      <p:pic>
        <p:nvPicPr>
          <p:cNvPr id="6" name="Picture 5">
            <a:extLst>
              <a:ext uri="{FF2B5EF4-FFF2-40B4-BE49-F238E27FC236}">
                <a16:creationId xmlns:a16="http://schemas.microsoft.com/office/drawing/2014/main" id="{069C3339-D8E7-C441-821B-5C550ABCD8F7}"/>
              </a:ext>
            </a:extLst>
          </p:cNvPr>
          <p:cNvPicPr>
            <a:picLocks noChangeAspect="1"/>
          </p:cNvPicPr>
          <p:nvPr/>
        </p:nvPicPr>
        <p:blipFill>
          <a:blip r:embed="rId2"/>
          <a:stretch>
            <a:fillRect/>
          </a:stretch>
        </p:blipFill>
        <p:spPr>
          <a:xfrm>
            <a:off x="376188" y="878135"/>
            <a:ext cx="8424101" cy="3625372"/>
          </a:xfrm>
          <a:prstGeom prst="rect">
            <a:avLst/>
          </a:prstGeom>
        </p:spPr>
      </p:pic>
    </p:spTree>
    <p:extLst>
      <p:ext uri="{BB962C8B-B14F-4D97-AF65-F5344CB8AC3E}">
        <p14:creationId xmlns:p14="http://schemas.microsoft.com/office/powerpoint/2010/main" val="17335767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F3B0A-4B5B-6E46-9E1C-47526CEB4191}"/>
              </a:ext>
            </a:extLst>
          </p:cNvPr>
          <p:cNvSpPr>
            <a:spLocks noGrp="1"/>
          </p:cNvSpPr>
          <p:nvPr>
            <p:ph type="title"/>
          </p:nvPr>
        </p:nvSpPr>
        <p:spPr/>
        <p:txBody>
          <a:bodyPr/>
          <a:lstStyle/>
          <a:p>
            <a:r>
              <a:rPr lang="en-US" dirty="0"/>
              <a:t>Intermediate level</a:t>
            </a:r>
          </a:p>
        </p:txBody>
      </p:sp>
      <p:sp>
        <p:nvSpPr>
          <p:cNvPr id="4" name="Slide Number Placeholder 3">
            <a:extLst>
              <a:ext uri="{FF2B5EF4-FFF2-40B4-BE49-F238E27FC236}">
                <a16:creationId xmlns:a16="http://schemas.microsoft.com/office/drawing/2014/main" id="{25C2898D-199B-C148-9457-62D0A4F53153}"/>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12</a:t>
            </a:fld>
            <a:endParaRPr lang="en"/>
          </a:p>
        </p:txBody>
      </p:sp>
      <p:pic>
        <p:nvPicPr>
          <p:cNvPr id="6" name="Picture 5">
            <a:extLst>
              <a:ext uri="{FF2B5EF4-FFF2-40B4-BE49-F238E27FC236}">
                <a16:creationId xmlns:a16="http://schemas.microsoft.com/office/drawing/2014/main" id="{D8F12545-6234-084E-9AB8-83A5EC51F390}"/>
              </a:ext>
            </a:extLst>
          </p:cNvPr>
          <p:cNvPicPr>
            <a:picLocks noChangeAspect="1"/>
          </p:cNvPicPr>
          <p:nvPr/>
        </p:nvPicPr>
        <p:blipFill>
          <a:blip r:embed="rId2"/>
          <a:stretch>
            <a:fillRect/>
          </a:stretch>
        </p:blipFill>
        <p:spPr>
          <a:xfrm>
            <a:off x="358058" y="758250"/>
            <a:ext cx="8427883" cy="3627000"/>
          </a:xfrm>
          <a:prstGeom prst="rect">
            <a:avLst/>
          </a:prstGeom>
        </p:spPr>
      </p:pic>
    </p:spTree>
    <p:extLst>
      <p:ext uri="{BB962C8B-B14F-4D97-AF65-F5344CB8AC3E}">
        <p14:creationId xmlns:p14="http://schemas.microsoft.com/office/powerpoint/2010/main" val="39353327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EB91E2-E828-D849-8CBB-99C7219DE178}"/>
              </a:ext>
            </a:extLst>
          </p:cNvPr>
          <p:cNvSpPr>
            <a:spLocks noGrp="1"/>
          </p:cNvSpPr>
          <p:nvPr>
            <p:ph type="title"/>
          </p:nvPr>
        </p:nvSpPr>
        <p:spPr/>
        <p:txBody>
          <a:bodyPr/>
          <a:lstStyle/>
          <a:p>
            <a:pPr marR="0" algn="ctr" rtl="1">
              <a:lnSpc>
                <a:spcPct val="100000"/>
              </a:lnSpc>
              <a:spcBef>
                <a:spcPts val="0"/>
              </a:spcBef>
              <a:spcAft>
                <a:spcPts val="0"/>
              </a:spcAft>
              <a:buClr>
                <a:schemeClr val="dk2"/>
              </a:buClr>
              <a:buSzPts val="1200"/>
              <a:buFont typeface="Montserrat"/>
              <a:buNone/>
            </a:pPr>
            <a:r>
              <a:rPr lang="en-US" dirty="0"/>
              <a:t>Advanced level</a:t>
            </a:r>
          </a:p>
        </p:txBody>
      </p:sp>
      <p:sp>
        <p:nvSpPr>
          <p:cNvPr id="4" name="Slide Number Placeholder 3">
            <a:extLst>
              <a:ext uri="{FF2B5EF4-FFF2-40B4-BE49-F238E27FC236}">
                <a16:creationId xmlns:a16="http://schemas.microsoft.com/office/drawing/2014/main" id="{7DF19863-0724-0B44-B111-A668305C8C01}"/>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13</a:t>
            </a:fld>
            <a:endParaRPr lang="en"/>
          </a:p>
        </p:txBody>
      </p:sp>
      <p:pic>
        <p:nvPicPr>
          <p:cNvPr id="6" name="Picture 5">
            <a:extLst>
              <a:ext uri="{FF2B5EF4-FFF2-40B4-BE49-F238E27FC236}">
                <a16:creationId xmlns:a16="http://schemas.microsoft.com/office/drawing/2014/main" id="{B4A8614C-D3F8-524A-9A70-582D07821A73}"/>
              </a:ext>
            </a:extLst>
          </p:cNvPr>
          <p:cNvPicPr>
            <a:picLocks noChangeAspect="1"/>
          </p:cNvPicPr>
          <p:nvPr/>
        </p:nvPicPr>
        <p:blipFill>
          <a:blip r:embed="rId2"/>
          <a:stretch>
            <a:fillRect/>
          </a:stretch>
        </p:blipFill>
        <p:spPr>
          <a:xfrm>
            <a:off x="358311" y="489987"/>
            <a:ext cx="8427377" cy="4163525"/>
          </a:xfrm>
          <a:prstGeom prst="rect">
            <a:avLst/>
          </a:prstGeom>
        </p:spPr>
      </p:pic>
    </p:spTree>
    <p:extLst>
      <p:ext uri="{BB962C8B-B14F-4D97-AF65-F5344CB8AC3E}">
        <p14:creationId xmlns:p14="http://schemas.microsoft.com/office/powerpoint/2010/main" val="2386552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80CEC-AB66-E347-9F2B-CDE23D357602}"/>
              </a:ext>
            </a:extLst>
          </p:cNvPr>
          <p:cNvSpPr>
            <a:spLocks noGrp="1"/>
          </p:cNvSpPr>
          <p:nvPr>
            <p:ph type="title"/>
          </p:nvPr>
        </p:nvSpPr>
        <p:spPr/>
        <p:txBody>
          <a:bodyPr/>
          <a:lstStyle/>
          <a:p>
            <a:r>
              <a:rPr lang="en-US" dirty="0"/>
              <a:t>Advanced level</a:t>
            </a:r>
          </a:p>
        </p:txBody>
      </p:sp>
      <p:sp>
        <p:nvSpPr>
          <p:cNvPr id="4" name="Slide Number Placeholder 3">
            <a:extLst>
              <a:ext uri="{FF2B5EF4-FFF2-40B4-BE49-F238E27FC236}">
                <a16:creationId xmlns:a16="http://schemas.microsoft.com/office/drawing/2014/main" id="{E57E2507-C849-ED4E-89C4-03426038D10A}"/>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14</a:t>
            </a:fld>
            <a:endParaRPr lang="en"/>
          </a:p>
        </p:txBody>
      </p:sp>
      <p:pic>
        <p:nvPicPr>
          <p:cNvPr id="6" name="Picture 5">
            <a:extLst>
              <a:ext uri="{FF2B5EF4-FFF2-40B4-BE49-F238E27FC236}">
                <a16:creationId xmlns:a16="http://schemas.microsoft.com/office/drawing/2014/main" id="{2B336D48-367C-5A4D-824A-7BA9D4892BF0}"/>
              </a:ext>
            </a:extLst>
          </p:cNvPr>
          <p:cNvPicPr>
            <a:picLocks noChangeAspect="1"/>
          </p:cNvPicPr>
          <p:nvPr/>
        </p:nvPicPr>
        <p:blipFill>
          <a:blip r:embed="rId2"/>
          <a:stretch>
            <a:fillRect/>
          </a:stretch>
        </p:blipFill>
        <p:spPr>
          <a:xfrm>
            <a:off x="374113" y="674450"/>
            <a:ext cx="8426176" cy="3626265"/>
          </a:xfrm>
          <a:prstGeom prst="rect">
            <a:avLst/>
          </a:prstGeom>
        </p:spPr>
      </p:pic>
    </p:spTree>
    <p:extLst>
      <p:ext uri="{BB962C8B-B14F-4D97-AF65-F5344CB8AC3E}">
        <p14:creationId xmlns:p14="http://schemas.microsoft.com/office/powerpoint/2010/main" val="208053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A9AB8-BD0A-0642-BC25-C4FAF212C7D9}"/>
              </a:ext>
            </a:extLst>
          </p:cNvPr>
          <p:cNvSpPr>
            <a:spLocks noGrp="1"/>
          </p:cNvSpPr>
          <p:nvPr>
            <p:ph type="title"/>
          </p:nvPr>
        </p:nvSpPr>
        <p:spPr/>
        <p:txBody>
          <a:bodyPr/>
          <a:lstStyle/>
          <a:p>
            <a:r>
              <a:rPr lang="en-US" dirty="0"/>
              <a:t>Advanced level</a:t>
            </a:r>
          </a:p>
        </p:txBody>
      </p:sp>
      <p:sp>
        <p:nvSpPr>
          <p:cNvPr id="4" name="Slide Number Placeholder 3">
            <a:extLst>
              <a:ext uri="{FF2B5EF4-FFF2-40B4-BE49-F238E27FC236}">
                <a16:creationId xmlns:a16="http://schemas.microsoft.com/office/drawing/2014/main" id="{FD872803-350D-124F-82F6-11FBB5F8318B}"/>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15</a:t>
            </a:fld>
            <a:endParaRPr lang="en"/>
          </a:p>
        </p:txBody>
      </p:sp>
      <p:pic>
        <p:nvPicPr>
          <p:cNvPr id="6" name="Picture 5">
            <a:extLst>
              <a:ext uri="{FF2B5EF4-FFF2-40B4-BE49-F238E27FC236}">
                <a16:creationId xmlns:a16="http://schemas.microsoft.com/office/drawing/2014/main" id="{CB024312-5EF7-7C41-AACC-F4C2151FBBC9}"/>
              </a:ext>
            </a:extLst>
          </p:cNvPr>
          <p:cNvPicPr>
            <a:picLocks noChangeAspect="1"/>
          </p:cNvPicPr>
          <p:nvPr/>
        </p:nvPicPr>
        <p:blipFill>
          <a:blip r:embed="rId2"/>
          <a:stretch>
            <a:fillRect/>
          </a:stretch>
        </p:blipFill>
        <p:spPr>
          <a:xfrm>
            <a:off x="397851" y="775375"/>
            <a:ext cx="8348298" cy="3592750"/>
          </a:xfrm>
          <a:prstGeom prst="rect">
            <a:avLst/>
          </a:prstGeom>
        </p:spPr>
      </p:pic>
    </p:spTree>
    <p:extLst>
      <p:ext uri="{BB962C8B-B14F-4D97-AF65-F5344CB8AC3E}">
        <p14:creationId xmlns:p14="http://schemas.microsoft.com/office/powerpoint/2010/main" val="32949644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D629A4D-9A7A-4E4E-94C0-2A0B727185F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16</a:t>
            </a:fld>
            <a:endParaRPr lang="en"/>
          </a:p>
        </p:txBody>
      </p:sp>
      <p:sp>
        <p:nvSpPr>
          <p:cNvPr id="3" name="TextBox 2">
            <a:extLst>
              <a:ext uri="{FF2B5EF4-FFF2-40B4-BE49-F238E27FC236}">
                <a16:creationId xmlns:a16="http://schemas.microsoft.com/office/drawing/2014/main" id="{5C37543E-53F5-AF41-90E5-34CCC46A4BBF}"/>
              </a:ext>
            </a:extLst>
          </p:cNvPr>
          <p:cNvSpPr txBox="1"/>
          <p:nvPr/>
        </p:nvSpPr>
        <p:spPr>
          <a:xfrm>
            <a:off x="4020766" y="314325"/>
            <a:ext cx="1170359" cy="400110"/>
          </a:xfrm>
          <a:prstGeom prst="rect">
            <a:avLst/>
          </a:prstGeom>
          <a:noFill/>
        </p:spPr>
        <p:txBody>
          <a:bodyPr wrap="square" rtlCol="0">
            <a:spAutoFit/>
          </a:bodyPr>
          <a:lstStyle/>
          <a:p>
            <a:pPr algn="ctr"/>
            <a:r>
              <a:rPr lang="fa-IR" sz="2000" dirty="0">
                <a:solidFill>
                  <a:schemeClr val="bg1"/>
                </a:solidFill>
                <a:latin typeface="B Nazanin" pitchFamily="2" charset="-78"/>
                <a:cs typeface="B Nazanin" pitchFamily="2" charset="-78"/>
              </a:rPr>
              <a:t>منابع</a:t>
            </a:r>
            <a:endParaRPr lang="en-US" sz="2000" dirty="0">
              <a:solidFill>
                <a:schemeClr val="bg1"/>
              </a:solidFill>
              <a:latin typeface="B Nazanin" pitchFamily="2" charset="-78"/>
              <a:cs typeface="B Nazanin" pitchFamily="2" charset="-78"/>
            </a:endParaRPr>
          </a:p>
        </p:txBody>
      </p:sp>
      <p:sp>
        <p:nvSpPr>
          <p:cNvPr id="4" name="TextBox 3">
            <a:extLst>
              <a:ext uri="{FF2B5EF4-FFF2-40B4-BE49-F238E27FC236}">
                <a16:creationId xmlns:a16="http://schemas.microsoft.com/office/drawing/2014/main" id="{E820298A-1413-1D4C-9614-7CC9AF021853}"/>
              </a:ext>
            </a:extLst>
          </p:cNvPr>
          <p:cNvSpPr txBox="1"/>
          <p:nvPr/>
        </p:nvSpPr>
        <p:spPr>
          <a:xfrm>
            <a:off x="1128203" y="1238250"/>
            <a:ext cx="6510847" cy="2031325"/>
          </a:xfrm>
          <a:prstGeom prst="rect">
            <a:avLst/>
          </a:prstGeom>
          <a:noFill/>
        </p:spPr>
        <p:txBody>
          <a:bodyPr wrap="square" rtlCol="0">
            <a:spAutoFit/>
          </a:bodyPr>
          <a:lstStyle/>
          <a:p>
            <a:r>
              <a:rPr lang="en-US" dirty="0">
                <a:solidFill>
                  <a:schemeClr val="bg1"/>
                </a:solidFill>
                <a:hlinkClick r:id="rId2">
                  <a:extLst>
                    <a:ext uri="{A12FA001-AC4F-418D-AE19-62706E023703}">
                      <ahyp:hlinkClr xmlns:ahyp="http://schemas.microsoft.com/office/drawing/2018/hyperlinkcolor" val="tx"/>
                    </a:ext>
                  </a:extLst>
                </a:hlinkClick>
              </a:rPr>
              <a:t>http://jalammar.github.io/illustrated-transformer/</a:t>
            </a:r>
            <a:endParaRPr lang="fa-IR" dirty="0">
              <a:solidFill>
                <a:schemeClr val="bg1"/>
              </a:solidFill>
              <a:hlinkClick r:id="rId2">
                <a:extLst>
                  <a:ext uri="{A12FA001-AC4F-418D-AE19-62706E023703}">
                    <ahyp:hlinkClr xmlns:ahyp="http://schemas.microsoft.com/office/drawing/2018/hyperlinkcolor" val="tx"/>
                  </a:ext>
                </a:extLst>
              </a:hlinkClick>
            </a:endParaRPr>
          </a:p>
          <a:p>
            <a:pPr algn="l"/>
            <a:endParaRPr lang="fa-IR" dirty="0">
              <a:solidFill>
                <a:schemeClr val="bg1"/>
              </a:solidFill>
              <a:hlinkClick r:id="rId2">
                <a:extLst>
                  <a:ext uri="{A12FA001-AC4F-418D-AE19-62706E023703}">
                    <ahyp:hlinkClr xmlns:ahyp="http://schemas.microsoft.com/office/drawing/2018/hyperlinkcolor" val="tx"/>
                  </a:ext>
                </a:extLst>
              </a:hlinkClick>
            </a:endParaRPr>
          </a:p>
          <a:p>
            <a:pPr algn="l"/>
            <a:r>
              <a:rPr lang="en-US" dirty="0">
                <a:solidFill>
                  <a:schemeClr val="bg1"/>
                </a:solidFill>
                <a:hlinkClick r:id="rId2">
                  <a:extLst>
                    <a:ext uri="{A12FA001-AC4F-418D-AE19-62706E023703}">
                      <ahyp:hlinkClr xmlns:ahyp="http://schemas.microsoft.com/office/drawing/2018/hyperlinkcolor" val="tx"/>
                    </a:ext>
                  </a:extLst>
                </a:hlinkClick>
              </a:rPr>
              <a:t>https://medium.com/analytics-vidhya/fine-tuning-bert-language-model-to-get-better-results-on-text-classification-3dac5e3c348e</a:t>
            </a:r>
            <a:endParaRPr lang="fa-IR" dirty="0">
              <a:solidFill>
                <a:schemeClr val="bg1"/>
              </a:solidFill>
            </a:endParaRPr>
          </a:p>
          <a:p>
            <a:pPr algn="l"/>
            <a:endParaRPr lang="fa-IR" dirty="0">
              <a:solidFill>
                <a:schemeClr val="bg1"/>
              </a:solidFill>
            </a:endParaRPr>
          </a:p>
          <a:p>
            <a:pPr algn="l"/>
            <a:r>
              <a:rPr lang="en-US" dirty="0">
                <a:solidFill>
                  <a:schemeClr val="bg1"/>
                </a:solidFill>
                <a:hlinkClick r:id="rId3">
                  <a:extLst>
                    <a:ext uri="{A12FA001-AC4F-418D-AE19-62706E023703}">
                      <ahyp:hlinkClr xmlns:ahyp="http://schemas.microsoft.com/office/drawing/2018/hyperlinkcolor" val="tx"/>
                    </a:ext>
                  </a:extLst>
                </a:hlinkClick>
              </a:rPr>
              <a:t>https://towardsdatascience.com/masked-language-modelling-with-bert-7d49793e5d2c</a:t>
            </a:r>
            <a:endParaRPr lang="fa-IR" dirty="0">
              <a:solidFill>
                <a:schemeClr val="bg1"/>
              </a:solidFill>
            </a:endParaRPr>
          </a:p>
          <a:p>
            <a:pPr algn="l"/>
            <a:endParaRPr lang="fa-IR" dirty="0">
              <a:solidFill>
                <a:schemeClr val="bg1"/>
              </a:solidFill>
            </a:endParaRPr>
          </a:p>
          <a:p>
            <a:r>
              <a:rPr lang="en-US" dirty="0">
                <a:solidFill>
                  <a:schemeClr val="bg1"/>
                </a:solidFill>
              </a:rPr>
              <a:t>https://</a:t>
            </a:r>
            <a:r>
              <a:rPr lang="en-US" dirty="0" err="1">
                <a:solidFill>
                  <a:schemeClr val="bg1"/>
                </a:solidFill>
              </a:rPr>
              <a:t>github.com</a:t>
            </a:r>
            <a:r>
              <a:rPr lang="en-US" dirty="0">
                <a:solidFill>
                  <a:schemeClr val="bg1"/>
                </a:solidFill>
              </a:rPr>
              <a:t>/</a:t>
            </a:r>
            <a:r>
              <a:rPr lang="en-US" dirty="0" err="1">
                <a:solidFill>
                  <a:schemeClr val="bg1"/>
                </a:solidFill>
              </a:rPr>
              <a:t>Shivampanwar</a:t>
            </a:r>
            <a:r>
              <a:rPr lang="en-US" dirty="0">
                <a:solidFill>
                  <a:schemeClr val="bg1"/>
                </a:solidFill>
              </a:rPr>
              <a:t>/Bert-text-classification</a:t>
            </a:r>
          </a:p>
        </p:txBody>
      </p:sp>
    </p:spTree>
    <p:extLst>
      <p:ext uri="{BB962C8B-B14F-4D97-AF65-F5344CB8AC3E}">
        <p14:creationId xmlns:p14="http://schemas.microsoft.com/office/powerpoint/2010/main" val="6934484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4"/>
          <p:cNvSpPr txBox="1">
            <a:spLocks noGrp="1"/>
          </p:cNvSpPr>
          <p:nvPr>
            <p:ph type="ctrTitle" idx="4294967295"/>
          </p:nvPr>
        </p:nvSpPr>
        <p:spPr>
          <a:xfrm>
            <a:off x="3913025" y="323400"/>
            <a:ext cx="1317900" cy="4455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1800"/>
              <a:t>HELLO!</a:t>
            </a:r>
            <a:endParaRPr sz="1800"/>
          </a:p>
        </p:txBody>
      </p:sp>
      <p:sp>
        <p:nvSpPr>
          <p:cNvPr id="74" name="Google Shape;74;p14"/>
          <p:cNvSpPr txBox="1">
            <a:spLocks noGrp="1"/>
          </p:cNvSpPr>
          <p:nvPr>
            <p:ph type="subTitle" idx="4294967295"/>
          </p:nvPr>
        </p:nvSpPr>
        <p:spPr>
          <a:xfrm>
            <a:off x="1275025" y="1062974"/>
            <a:ext cx="6593700" cy="1333385"/>
          </a:xfrm>
          <a:prstGeom prst="rect">
            <a:avLst/>
          </a:prstGeom>
        </p:spPr>
        <p:txBody>
          <a:bodyPr spcFirstLastPara="1" wrap="square" lIns="91425" tIns="91425" rIns="91425" bIns="91425" anchor="b" anchorCtr="0">
            <a:noAutofit/>
          </a:bodyPr>
          <a:lstStyle/>
          <a:p>
            <a:pPr marL="0" lvl="0" indent="0" algn="ctr" rtl="0">
              <a:spcBef>
                <a:spcPts val="600"/>
              </a:spcBef>
              <a:spcAft>
                <a:spcPts val="0"/>
              </a:spcAft>
              <a:buNone/>
            </a:pPr>
            <a:r>
              <a:rPr lang="fa-IR" sz="1800" b="1" dirty="0"/>
              <a:t>فاطمه </a:t>
            </a:r>
            <a:r>
              <a:rPr lang="fa-IR" sz="1800" b="1" dirty="0" err="1"/>
              <a:t>تبادکانی</a:t>
            </a:r>
            <a:endParaRPr lang="fa-IR" sz="1800" b="1" dirty="0"/>
          </a:p>
          <a:p>
            <a:pPr marL="0" indent="0" algn="ctr">
              <a:buNone/>
            </a:pPr>
            <a:r>
              <a:rPr lang="fa-IR" sz="1800" b="1" dirty="0" err="1"/>
              <a:t>محدثه</a:t>
            </a:r>
            <a:r>
              <a:rPr lang="fa-IR" sz="1800" b="1" dirty="0"/>
              <a:t> جباری مقدم</a:t>
            </a:r>
          </a:p>
        </p:txBody>
      </p:sp>
      <p:sp>
        <p:nvSpPr>
          <p:cNvPr id="75" name="Google Shape;75;p14"/>
          <p:cNvSpPr txBox="1">
            <a:spLocks noGrp="1"/>
          </p:cNvSpPr>
          <p:nvPr>
            <p:ph type="body" idx="4294967295"/>
          </p:nvPr>
        </p:nvSpPr>
        <p:spPr>
          <a:xfrm>
            <a:off x="1275025" y="2747141"/>
            <a:ext cx="6593700" cy="1333385"/>
          </a:xfrm>
          <a:prstGeom prst="rect">
            <a:avLst/>
          </a:prstGeom>
        </p:spPr>
        <p:txBody>
          <a:bodyPr spcFirstLastPara="1" wrap="square" lIns="91425" tIns="91425" rIns="91425" bIns="91425" anchor="t" anchorCtr="0">
            <a:noAutofit/>
          </a:bodyPr>
          <a:lstStyle/>
          <a:p>
            <a:pPr marL="0" lvl="0" indent="0" algn="ctr">
              <a:buNone/>
            </a:pPr>
            <a:r>
              <a:rPr lang="fa-IR" sz="2000" dirty="0"/>
              <a:t>دکتر </a:t>
            </a:r>
            <a:r>
              <a:rPr lang="fa" sz="2000" dirty="0"/>
              <a:t>سید کمال الدین غیاثی شیرازی </a:t>
            </a:r>
            <a:endParaRPr sz="2000" dirty="0"/>
          </a:p>
        </p:txBody>
      </p:sp>
      <p:sp>
        <p:nvSpPr>
          <p:cNvPr id="76" name="Google Shape;76;p14"/>
          <p:cNvSpPr txBox="1">
            <a:spLocks noGrp="1"/>
          </p:cNvSpPr>
          <p:nvPr>
            <p:ph type="sldNum" idx="12"/>
          </p:nvPr>
        </p:nvSpPr>
        <p:spPr>
          <a:xfrm>
            <a:off x="-125" y="4593050"/>
            <a:ext cx="9144000" cy="550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3"/>
          <p:cNvSpPr txBox="1">
            <a:spLocks noGrp="1"/>
          </p:cNvSpPr>
          <p:nvPr>
            <p:ph type="title"/>
          </p:nvPr>
        </p:nvSpPr>
        <p:spPr>
          <a:xfrm>
            <a:off x="3241650" y="99105"/>
            <a:ext cx="2660700" cy="360300"/>
          </a:xfrm>
          <a:prstGeom prst="rect">
            <a:avLst/>
          </a:prstGeom>
        </p:spPr>
        <p:txBody>
          <a:bodyPr spcFirstLastPara="1" wrap="square" lIns="0" tIns="0" rIns="0" bIns="0" anchor="ctr" anchorCtr="0">
            <a:noAutofit/>
          </a:bodyPr>
          <a:lstStyle/>
          <a:p>
            <a:pPr marL="0" marR="0" lvl="0" indent="0" algn="ctr" rtl="1">
              <a:lnSpc>
                <a:spcPct val="100000"/>
              </a:lnSpc>
              <a:spcBef>
                <a:spcPts val="0"/>
              </a:spcBef>
              <a:spcAft>
                <a:spcPts val="0"/>
              </a:spcAft>
              <a:buClr>
                <a:schemeClr val="dk2"/>
              </a:buClr>
              <a:buSzPts val="1200"/>
              <a:buFont typeface="Montserrat"/>
              <a:buNone/>
            </a:pPr>
            <a:r>
              <a:rPr lang="en-US" sz="1400" dirty="0"/>
              <a:t>BERT</a:t>
            </a:r>
            <a:endParaRPr sz="1400" dirty="0"/>
          </a:p>
        </p:txBody>
      </p:sp>
      <p:sp>
        <p:nvSpPr>
          <p:cNvPr id="65" name="Google Shape;65;p13"/>
          <p:cNvSpPr txBox="1"/>
          <p:nvPr/>
        </p:nvSpPr>
        <p:spPr>
          <a:xfrm>
            <a:off x="805350" y="1064053"/>
            <a:ext cx="3535800" cy="2207100"/>
          </a:xfrm>
          <a:prstGeom prst="rect">
            <a:avLst/>
          </a:prstGeom>
          <a:noFill/>
          <a:ln>
            <a:noFill/>
          </a:ln>
        </p:spPr>
        <p:txBody>
          <a:bodyPr spcFirstLastPara="1" wrap="square" lIns="91425" tIns="91425" rIns="91425" bIns="91425" anchor="t" anchorCtr="0">
            <a:noAutofit/>
          </a:bodyPr>
          <a:lstStyle/>
          <a:p>
            <a:pPr marR="0" lvl="0" algn="just" rtl="0">
              <a:lnSpc>
                <a:spcPct val="100000"/>
              </a:lnSpc>
              <a:spcBef>
                <a:spcPts val="600"/>
              </a:spcBef>
              <a:spcAft>
                <a:spcPts val="0"/>
              </a:spcAft>
              <a:buClr>
                <a:srgbClr val="000000"/>
              </a:buClr>
              <a:buFont typeface="Arial"/>
            </a:pPr>
            <a:endParaRPr sz="1200" dirty="0">
              <a:solidFill>
                <a:srgbClr val="434343"/>
              </a:solidFill>
              <a:latin typeface="Droid Serif"/>
              <a:ea typeface="Droid Serif"/>
              <a:cs typeface="Droid Serif"/>
              <a:sym typeface="Droid Serif"/>
            </a:endParaRPr>
          </a:p>
        </p:txBody>
      </p:sp>
      <p:sp>
        <p:nvSpPr>
          <p:cNvPr id="66" name="Google Shape;66;p13"/>
          <p:cNvSpPr txBox="1"/>
          <p:nvPr/>
        </p:nvSpPr>
        <p:spPr>
          <a:xfrm>
            <a:off x="719565" y="611868"/>
            <a:ext cx="7704619" cy="3660601"/>
          </a:xfrm>
          <a:prstGeom prst="rect">
            <a:avLst/>
          </a:prstGeom>
          <a:noFill/>
          <a:ln>
            <a:noFill/>
          </a:ln>
        </p:spPr>
        <p:txBody>
          <a:bodyPr spcFirstLastPara="1" wrap="square" lIns="91425" tIns="91425" rIns="91425" bIns="91425" anchor="t" anchorCtr="0">
            <a:noAutofit/>
          </a:bodyPr>
          <a:lstStyle/>
          <a:p>
            <a:pPr marL="171450" marR="0" lvl="0" indent="-171450" algn="r" rtl="1">
              <a:lnSpc>
                <a:spcPct val="150000"/>
              </a:lnSpc>
              <a:spcBef>
                <a:spcPts val="600"/>
              </a:spcBef>
              <a:spcAft>
                <a:spcPts val="0"/>
              </a:spcAft>
              <a:buClr>
                <a:srgbClr val="000000"/>
              </a:buClr>
              <a:buFont typeface="Arial" panose="020B0604020202020204" pitchFamily="34" charset="0"/>
              <a:buChar char="•"/>
            </a:pPr>
            <a:r>
              <a:rPr lang="en-US" sz="1200" dirty="0">
                <a:solidFill>
                  <a:srgbClr val="434343"/>
                </a:solidFill>
                <a:latin typeface="Droid Serif"/>
                <a:ea typeface="Droid Serif"/>
                <a:cs typeface="Droid Serif"/>
                <a:sym typeface="Droid Serif"/>
              </a:rPr>
              <a:t>Bert</a:t>
            </a:r>
            <a:r>
              <a:rPr lang="fa-IR" sz="1200" dirty="0">
                <a:solidFill>
                  <a:srgbClr val="434343"/>
                </a:solidFill>
                <a:latin typeface="Droid Serif"/>
                <a:ea typeface="Droid Serif"/>
                <a:cs typeface="Droid Serif"/>
                <a:sym typeface="Droid Serif"/>
              </a:rPr>
              <a:t> یک روش مبتنی بر </a:t>
            </a:r>
            <a:r>
              <a:rPr lang="fa-IR" sz="1200" dirty="0" err="1">
                <a:solidFill>
                  <a:srgbClr val="434343"/>
                </a:solidFill>
                <a:latin typeface="Droid Serif"/>
                <a:ea typeface="Droid Serif"/>
                <a:cs typeface="Droid Serif"/>
                <a:sym typeface="Droid Serif"/>
              </a:rPr>
              <a:t>ترانسفومرها</a:t>
            </a:r>
            <a:r>
              <a:rPr lang="fa-IR" sz="1200" dirty="0">
                <a:solidFill>
                  <a:srgbClr val="434343"/>
                </a:solidFill>
                <a:latin typeface="Droid Serif"/>
                <a:ea typeface="Droid Serif"/>
                <a:cs typeface="Droid Serif"/>
                <a:sym typeface="Droid Serif"/>
              </a:rPr>
              <a:t> برای یادگیری بازنمایی زبان است.</a:t>
            </a:r>
          </a:p>
          <a:p>
            <a:pPr marR="0" lvl="0" algn="r" rtl="1">
              <a:lnSpc>
                <a:spcPct val="150000"/>
              </a:lnSpc>
              <a:spcBef>
                <a:spcPts val="600"/>
              </a:spcBef>
              <a:spcAft>
                <a:spcPts val="0"/>
              </a:spcAft>
              <a:buClr>
                <a:srgbClr val="000000"/>
              </a:buClr>
            </a:pPr>
            <a:endParaRPr lang="fa-IR" sz="1200" dirty="0">
              <a:solidFill>
                <a:srgbClr val="434343"/>
              </a:solidFill>
              <a:latin typeface="Droid Serif"/>
              <a:ea typeface="Droid Serif"/>
              <a:cs typeface="Droid Serif"/>
              <a:sym typeface="Droid Serif"/>
            </a:endParaRPr>
          </a:p>
          <a:p>
            <a:pPr marL="171450" marR="0" lvl="0" indent="-171450" algn="r" rtl="1">
              <a:lnSpc>
                <a:spcPct val="150000"/>
              </a:lnSpc>
              <a:spcBef>
                <a:spcPts val="600"/>
              </a:spcBef>
              <a:spcAft>
                <a:spcPts val="0"/>
              </a:spcAft>
              <a:buClr>
                <a:srgbClr val="000000"/>
              </a:buClr>
              <a:buFont typeface="Arial" panose="020B0604020202020204" pitchFamily="34" charset="0"/>
              <a:buChar char="•"/>
            </a:pPr>
            <a:r>
              <a:rPr lang="fa-IR" sz="1200" dirty="0">
                <a:solidFill>
                  <a:srgbClr val="434343"/>
                </a:solidFill>
                <a:latin typeface="Droid Serif"/>
                <a:ea typeface="Droid Serif"/>
                <a:cs typeface="Droid Serif"/>
                <a:sym typeface="Droid Serif"/>
              </a:rPr>
              <a:t>این یک </a:t>
            </a:r>
            <a:r>
              <a:rPr lang="en-US" sz="1200" dirty="0">
                <a:solidFill>
                  <a:srgbClr val="434343"/>
                </a:solidFill>
                <a:latin typeface="Droid Serif"/>
                <a:ea typeface="Droid Serif"/>
                <a:cs typeface="Droid Serif"/>
                <a:sym typeface="Droid Serif"/>
              </a:rPr>
              <a:t>bidirectional transformer</a:t>
            </a:r>
            <a:r>
              <a:rPr lang="fa-IR" sz="1200" dirty="0">
                <a:solidFill>
                  <a:srgbClr val="434343"/>
                </a:solidFill>
                <a:latin typeface="Droid Serif"/>
                <a:ea typeface="Droid Serif"/>
                <a:cs typeface="Droid Serif"/>
                <a:sym typeface="Droid Serif"/>
              </a:rPr>
              <a:t> از پیش آموزش دیده است که به لطف دو رویکرد منحصر به فرد، </a:t>
            </a:r>
            <a:r>
              <a:rPr lang="en-US" sz="1200" dirty="0">
                <a:solidFill>
                  <a:srgbClr val="434343"/>
                </a:solidFill>
                <a:latin typeface="Droid Serif"/>
                <a:ea typeface="Droid Serif"/>
                <a:cs typeface="Droid Serif"/>
                <a:sym typeface="Droid Serif"/>
              </a:rPr>
              <a:t> mask language modeling(MLM)</a:t>
            </a:r>
            <a:r>
              <a:rPr lang="fa-IR" sz="1200" dirty="0">
                <a:solidFill>
                  <a:srgbClr val="434343"/>
                </a:solidFill>
                <a:latin typeface="Droid Serif"/>
                <a:ea typeface="Droid Serif"/>
                <a:cs typeface="Droid Serif"/>
                <a:sym typeface="Droid Serif"/>
              </a:rPr>
              <a:t>و </a:t>
            </a:r>
            <a:r>
              <a:rPr lang="en-US" sz="1200" dirty="0">
                <a:solidFill>
                  <a:srgbClr val="434343"/>
                </a:solidFill>
                <a:latin typeface="Droid Serif"/>
                <a:ea typeface="Droid Serif"/>
                <a:cs typeface="Droid Serif"/>
                <a:sym typeface="Droid Serif"/>
              </a:rPr>
              <a:t>next sentence prediction(NSP)</a:t>
            </a:r>
            <a:r>
              <a:rPr lang="fa-IR" sz="1200" dirty="0">
                <a:solidFill>
                  <a:srgbClr val="434343"/>
                </a:solidFill>
                <a:latin typeface="Droid Serif"/>
                <a:ea typeface="Droid Serif"/>
                <a:cs typeface="Droid Serif"/>
                <a:sym typeface="Droid Serif"/>
              </a:rPr>
              <a:t> از موفقیت بی نظیری در </a:t>
            </a:r>
            <a:r>
              <a:rPr lang="en-US" sz="1200" dirty="0">
                <a:solidFill>
                  <a:srgbClr val="434343"/>
                </a:solidFill>
                <a:latin typeface="Droid Serif"/>
                <a:ea typeface="Droid Serif"/>
                <a:cs typeface="Droid Serif"/>
                <a:sym typeface="Droid Serif"/>
              </a:rPr>
              <a:t>NLP</a:t>
            </a:r>
            <a:r>
              <a:rPr lang="fa-IR" sz="1200" dirty="0">
                <a:solidFill>
                  <a:srgbClr val="434343"/>
                </a:solidFill>
                <a:latin typeface="Droid Serif"/>
                <a:ea typeface="Droid Serif"/>
                <a:cs typeface="Droid Serif"/>
                <a:sym typeface="Droid Serif"/>
              </a:rPr>
              <a:t> برخوردار بوده است.</a:t>
            </a:r>
          </a:p>
          <a:p>
            <a:pPr marL="171450" indent="-171450" algn="r" rtl="1">
              <a:lnSpc>
                <a:spcPct val="150000"/>
              </a:lnSpc>
              <a:spcBef>
                <a:spcPts val="600"/>
              </a:spcBef>
              <a:buFont typeface="Arial" panose="020B0604020202020204" pitchFamily="34" charset="0"/>
              <a:buChar char="•"/>
            </a:pPr>
            <a:r>
              <a:rPr lang="fa-IR" sz="1200" dirty="0">
                <a:solidFill>
                  <a:srgbClr val="434343"/>
                </a:solidFill>
                <a:latin typeface="Droid Serif"/>
                <a:ea typeface="Droid Serif"/>
                <a:cs typeface="Droid Serif"/>
                <a:sym typeface="Droid Serif"/>
              </a:rPr>
              <a:t>ما میتوانیم از بازنمایی های زبانی که </a:t>
            </a:r>
            <a:r>
              <a:rPr lang="en-US" sz="1200" dirty="0">
                <a:solidFill>
                  <a:srgbClr val="434343"/>
                </a:solidFill>
                <a:latin typeface="Droid Serif"/>
                <a:ea typeface="Droid Serif"/>
                <a:cs typeface="Droid Serif"/>
                <a:sym typeface="Droid Serif"/>
              </a:rPr>
              <a:t>BERT</a:t>
            </a:r>
            <a:r>
              <a:rPr lang="fa-IR" sz="1200" dirty="0">
                <a:solidFill>
                  <a:srgbClr val="434343"/>
                </a:solidFill>
                <a:latin typeface="Droid Serif"/>
                <a:ea typeface="Droid Serif"/>
                <a:cs typeface="Droid Serif"/>
                <a:sym typeface="Droid Serif"/>
              </a:rPr>
              <a:t> آموخته است برای کارهای مانند طبقه بندی متن و... استفاده کنیم تا به نتایج پیشرفته ای در مورد مسئله خود دست یابیم. </a:t>
            </a:r>
            <a:endParaRPr lang="en-US" sz="1200" dirty="0">
              <a:solidFill>
                <a:srgbClr val="434343"/>
              </a:solidFill>
              <a:latin typeface="Droid Serif"/>
              <a:ea typeface="Droid Serif"/>
              <a:cs typeface="Droid Serif"/>
              <a:sym typeface="Droid Serif"/>
            </a:endParaRPr>
          </a:p>
          <a:p>
            <a:pPr marL="171450" lvl="0" indent="-171450" algn="just" rtl="1">
              <a:lnSpc>
                <a:spcPct val="150000"/>
              </a:lnSpc>
              <a:spcBef>
                <a:spcPts val="600"/>
              </a:spcBef>
              <a:buFont typeface="Arial" panose="020B0604020202020204" pitchFamily="34" charset="0"/>
              <a:buChar char="•"/>
            </a:pPr>
            <a:r>
              <a:rPr lang="fa-IR" sz="1200" dirty="0">
                <a:solidFill>
                  <a:srgbClr val="434343"/>
                </a:solidFill>
                <a:latin typeface="Droid Serif"/>
                <a:ea typeface="Droid Serif"/>
                <a:cs typeface="Droid Serif"/>
                <a:sym typeface="Droid Serif"/>
              </a:rPr>
              <a:t>در بسیاری از موارد، ممکن است بتوانیم مدل </a:t>
            </a:r>
            <a:r>
              <a:rPr lang="en-US" sz="1200" dirty="0" err="1">
                <a:solidFill>
                  <a:srgbClr val="434343"/>
                </a:solidFill>
                <a:latin typeface="Droid Serif"/>
                <a:ea typeface="Droid Serif"/>
                <a:cs typeface="Droid Serif"/>
                <a:sym typeface="Droid Serif"/>
              </a:rPr>
              <a:t>bert</a:t>
            </a:r>
            <a:r>
              <a:rPr lang="fa-IR" sz="1200" dirty="0">
                <a:solidFill>
                  <a:srgbClr val="434343"/>
                </a:solidFill>
                <a:latin typeface="Droid Serif"/>
                <a:ea typeface="Droid Serif"/>
                <a:cs typeface="Droid Serif"/>
                <a:sym typeface="Droid Serif"/>
              </a:rPr>
              <a:t> را که از قبل آموزش داده شده است، خارج کنیم و آن را با توجه به مدل مورد نیاز در مسئله پیاده سازی کنیم.</a:t>
            </a:r>
            <a:endParaRPr lang="en-US" sz="1200" dirty="0">
              <a:solidFill>
                <a:srgbClr val="434343"/>
              </a:solidFill>
              <a:latin typeface="Droid Serif"/>
              <a:ea typeface="Droid Serif"/>
              <a:cs typeface="Droid Serif"/>
              <a:sym typeface="Droid Serif"/>
            </a:endParaRPr>
          </a:p>
          <a:p>
            <a:pPr marL="171450" lvl="0" indent="-171450" algn="r" rtl="1">
              <a:lnSpc>
                <a:spcPct val="150000"/>
              </a:lnSpc>
              <a:spcBef>
                <a:spcPts val="600"/>
              </a:spcBef>
              <a:buFont typeface="Arial" panose="020B0604020202020204" pitchFamily="34" charset="0"/>
              <a:buChar char="•"/>
            </a:pPr>
            <a:r>
              <a:rPr lang="fa-IR" sz="1200" dirty="0">
                <a:solidFill>
                  <a:srgbClr val="434343"/>
                </a:solidFill>
                <a:latin typeface="Droid Serif"/>
                <a:ea typeface="Droid Serif"/>
                <a:cs typeface="Droid Serif"/>
                <a:sym typeface="Droid Serif"/>
              </a:rPr>
              <a:t>این </a:t>
            </a:r>
            <a:r>
              <a:rPr lang="fa-IR" sz="1200" dirty="0" err="1">
                <a:solidFill>
                  <a:srgbClr val="434343"/>
                </a:solidFill>
                <a:latin typeface="Droid Serif"/>
                <a:ea typeface="Droid Serif"/>
                <a:cs typeface="Droid Serif"/>
                <a:sym typeface="Droid Serif"/>
              </a:rPr>
              <a:t>ترنسفورمر</a:t>
            </a:r>
            <a:r>
              <a:rPr lang="fa-IR" sz="1200" dirty="0">
                <a:solidFill>
                  <a:srgbClr val="434343"/>
                </a:solidFill>
                <a:latin typeface="Droid Serif"/>
                <a:ea typeface="Droid Serif"/>
                <a:cs typeface="Droid Serif"/>
                <a:sym typeface="Droid Serif"/>
              </a:rPr>
              <a:t> که مورد توجه بسیاری از افراد قرار گرفت، برای شرکت </a:t>
            </a:r>
            <a:r>
              <a:rPr lang="fa-IR" sz="1200" dirty="0" err="1">
                <a:solidFill>
                  <a:srgbClr val="434343"/>
                </a:solidFill>
                <a:latin typeface="Droid Serif"/>
                <a:ea typeface="Droid Serif"/>
                <a:cs typeface="Droid Serif"/>
                <a:sym typeface="Droid Serif"/>
              </a:rPr>
              <a:t>گوگل</a:t>
            </a:r>
            <a:r>
              <a:rPr lang="fa-IR" sz="1200" dirty="0">
                <a:solidFill>
                  <a:srgbClr val="434343"/>
                </a:solidFill>
                <a:latin typeface="Droid Serif"/>
                <a:ea typeface="Droid Serif"/>
                <a:cs typeface="Droid Serif"/>
                <a:sym typeface="Droid Serif"/>
              </a:rPr>
              <a:t> ۷ هزار دلار هزینه دارد. </a:t>
            </a:r>
          </a:p>
          <a:p>
            <a:pPr lvl="0" algn="r" rtl="1">
              <a:spcBef>
                <a:spcPts val="600"/>
              </a:spcBef>
            </a:pPr>
            <a:r>
              <a:rPr lang="fa-IR" sz="1200" dirty="0">
                <a:solidFill>
                  <a:srgbClr val="434343"/>
                </a:solidFill>
                <a:latin typeface="Droid Serif"/>
                <a:ea typeface="Droid Serif"/>
                <a:cs typeface="Droid Serif"/>
                <a:sym typeface="Droid Serif"/>
              </a:rPr>
              <a:t> </a:t>
            </a:r>
          </a:p>
          <a:p>
            <a:pPr algn="r" rtl="1">
              <a:spcBef>
                <a:spcPts val="600"/>
              </a:spcBef>
            </a:pPr>
            <a:endParaRPr lang="fa-IR" sz="1200" dirty="0">
              <a:solidFill>
                <a:srgbClr val="434343"/>
              </a:solidFill>
              <a:latin typeface="Droid Serif"/>
              <a:ea typeface="Droid Serif"/>
              <a:cs typeface="Droid Serif"/>
              <a:sym typeface="Droid Serif"/>
            </a:endParaRPr>
          </a:p>
        </p:txBody>
      </p:sp>
      <p:sp>
        <p:nvSpPr>
          <p:cNvPr id="68" name="Google Shape;68;p13"/>
          <p:cNvSpPr txBox="1">
            <a:spLocks noGrp="1"/>
          </p:cNvSpPr>
          <p:nvPr>
            <p:ph type="sldNum" idx="12"/>
          </p:nvPr>
        </p:nvSpPr>
        <p:spPr>
          <a:xfrm>
            <a:off x="-125" y="4869225"/>
            <a:ext cx="9144000" cy="274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D75D2-4866-E147-8E08-F2E7995F1F8E}"/>
              </a:ext>
            </a:extLst>
          </p:cNvPr>
          <p:cNvSpPr>
            <a:spLocks noGrp="1"/>
          </p:cNvSpPr>
          <p:nvPr>
            <p:ph type="title"/>
          </p:nvPr>
        </p:nvSpPr>
        <p:spPr/>
        <p:txBody>
          <a:bodyPr/>
          <a:lstStyle/>
          <a:p>
            <a:pPr marR="0" algn="ctr" rtl="1">
              <a:lnSpc>
                <a:spcPct val="100000"/>
              </a:lnSpc>
              <a:spcBef>
                <a:spcPts val="0"/>
              </a:spcBef>
              <a:spcAft>
                <a:spcPts val="0"/>
              </a:spcAft>
              <a:buClr>
                <a:schemeClr val="dk2"/>
              </a:buClr>
              <a:buSzPts val="1200"/>
              <a:buFont typeface="Montserrat"/>
              <a:buNone/>
            </a:pPr>
            <a:r>
              <a:rPr lang="en-US" dirty="0"/>
              <a:t>BERT</a:t>
            </a:r>
          </a:p>
        </p:txBody>
      </p:sp>
      <p:sp>
        <p:nvSpPr>
          <p:cNvPr id="3" name="Text Placeholder 2">
            <a:extLst>
              <a:ext uri="{FF2B5EF4-FFF2-40B4-BE49-F238E27FC236}">
                <a16:creationId xmlns:a16="http://schemas.microsoft.com/office/drawing/2014/main" id="{219A08CB-D7EA-DE40-82A8-7A0C7057418D}"/>
              </a:ext>
            </a:extLst>
          </p:cNvPr>
          <p:cNvSpPr>
            <a:spLocks noGrp="1"/>
          </p:cNvSpPr>
          <p:nvPr>
            <p:ph type="body" idx="1"/>
          </p:nvPr>
        </p:nvSpPr>
        <p:spPr>
          <a:xfrm>
            <a:off x="916650" y="557048"/>
            <a:ext cx="7310700" cy="3635602"/>
          </a:xfrm>
        </p:spPr>
        <p:txBody>
          <a:bodyPr/>
          <a:lstStyle/>
          <a:p>
            <a:pPr marL="0" lvl="0" indent="0" algn="r" rtl="1">
              <a:spcBef>
                <a:spcPts val="1000"/>
              </a:spcBef>
              <a:spcAft>
                <a:spcPts val="1000"/>
              </a:spcAft>
              <a:buNone/>
            </a:pPr>
            <a:r>
              <a:rPr lang="fa-IR" sz="1400" dirty="0">
                <a:solidFill>
                  <a:srgbClr val="434343"/>
                </a:solidFill>
              </a:rPr>
              <a:t>ما در واقع</a:t>
            </a:r>
            <a:r>
              <a:rPr lang="en-US" sz="1400" dirty="0">
                <a:solidFill>
                  <a:srgbClr val="434343"/>
                </a:solidFill>
              </a:rPr>
              <a:t> </a:t>
            </a:r>
            <a:r>
              <a:rPr lang="fa-IR" sz="1400" dirty="0">
                <a:solidFill>
                  <a:srgbClr val="434343"/>
                </a:solidFill>
              </a:rPr>
              <a:t>از </a:t>
            </a:r>
            <a:r>
              <a:rPr lang="en-US" sz="1400" dirty="0">
                <a:solidFill>
                  <a:srgbClr val="434343"/>
                </a:solidFill>
              </a:rPr>
              <a:t>Bert</a:t>
            </a:r>
            <a:r>
              <a:rPr lang="fa-IR" sz="1400" dirty="0">
                <a:solidFill>
                  <a:srgbClr val="434343"/>
                </a:solidFill>
              </a:rPr>
              <a:t> اینگونه استفاده میکنیم که یک جمله ناقص وارد میکنیم و از </a:t>
            </a:r>
            <a:r>
              <a:rPr lang="en-US" sz="1400" dirty="0">
                <a:solidFill>
                  <a:srgbClr val="434343"/>
                </a:solidFill>
              </a:rPr>
              <a:t> BERT </a:t>
            </a:r>
            <a:r>
              <a:rPr lang="fa-IR" sz="1400" dirty="0">
                <a:solidFill>
                  <a:srgbClr val="434343"/>
                </a:solidFill>
              </a:rPr>
              <a:t>میخواهیم که جمله را برای ما کامل کند. </a:t>
            </a:r>
          </a:p>
          <a:p>
            <a:pPr marL="0" lvl="0" indent="0" algn="r" rtl="1">
              <a:spcBef>
                <a:spcPts val="1000"/>
              </a:spcBef>
              <a:spcAft>
                <a:spcPts val="1000"/>
              </a:spcAft>
              <a:buNone/>
            </a:pPr>
            <a:r>
              <a:rPr lang="fa-IR" sz="1400" dirty="0">
                <a:solidFill>
                  <a:srgbClr val="434343"/>
                </a:solidFill>
              </a:rPr>
              <a:t>به عنوان مثال در جمله زیر میخواهیم </a:t>
            </a:r>
            <a:r>
              <a:rPr lang="fa-IR" sz="1400" dirty="0" err="1">
                <a:solidFill>
                  <a:srgbClr val="434343"/>
                </a:solidFill>
              </a:rPr>
              <a:t>جای‌خالی</a:t>
            </a:r>
            <a:r>
              <a:rPr lang="fa-IR" sz="1400" dirty="0">
                <a:solidFill>
                  <a:srgbClr val="434343"/>
                </a:solidFill>
              </a:rPr>
              <a:t> را پر کنیم :</a:t>
            </a:r>
          </a:p>
          <a:p>
            <a:pPr marL="0" lvl="0" indent="0" rtl="1">
              <a:spcBef>
                <a:spcPts val="1000"/>
              </a:spcBef>
              <a:spcAft>
                <a:spcPts val="1000"/>
              </a:spcAft>
              <a:buNone/>
            </a:pPr>
            <a:r>
              <a:rPr lang="en-US" sz="1400" dirty="0">
                <a:solidFill>
                  <a:srgbClr val="434343"/>
                </a:solidFill>
              </a:rPr>
              <a:t>In Autumn the -------- fall from the trees.</a:t>
            </a:r>
          </a:p>
          <a:p>
            <a:pPr marL="76200" indent="0" algn="r" rtl="1">
              <a:buNone/>
            </a:pPr>
            <a:r>
              <a:rPr lang="fa-IR" sz="1400" dirty="0"/>
              <a:t>در این جمله به احتمال زیاد جواب جای خالی را میدانید و این به این دلیل است که متن جمله را در نظر گرفته </a:t>
            </a:r>
            <a:r>
              <a:rPr lang="fa-IR" sz="1400" dirty="0" err="1"/>
              <a:t>اید</a:t>
            </a:r>
            <a:r>
              <a:rPr lang="fa-IR" sz="1400" dirty="0"/>
              <a:t> و مفهوم جمله را متوجه شده </a:t>
            </a:r>
            <a:r>
              <a:rPr lang="fa-IR" sz="1400" dirty="0" err="1"/>
              <a:t>اید</a:t>
            </a:r>
            <a:r>
              <a:rPr lang="fa-IR" sz="1400" dirty="0"/>
              <a:t>.</a:t>
            </a:r>
          </a:p>
          <a:p>
            <a:pPr marL="76200" indent="0" algn="r" rtl="1">
              <a:buNone/>
            </a:pPr>
            <a:r>
              <a:rPr lang="fa" sz="1400" dirty="0"/>
              <a:t>چیزهای زیادی از درختان می‌افتند به عنوان مثال بلوط‌ها، شاخه‌ها، برگ‌ها. اما ما در پاییز شرایط دیگری داریم، که جستجوی ما را محدود می‌کند، محتمل‌ترین چیزی که در پاییز از درخت می‌افتد، برگ است.</a:t>
            </a:r>
          </a:p>
          <a:p>
            <a:pPr marL="76200" indent="0" algn="l">
              <a:buNone/>
            </a:pPr>
            <a:r>
              <a:rPr lang="en-US" sz="1400" dirty="0"/>
              <a:t>Answer: leaves</a:t>
            </a:r>
          </a:p>
        </p:txBody>
      </p:sp>
      <p:sp>
        <p:nvSpPr>
          <p:cNvPr id="4" name="Slide Number Placeholder 3">
            <a:extLst>
              <a:ext uri="{FF2B5EF4-FFF2-40B4-BE49-F238E27FC236}">
                <a16:creationId xmlns:a16="http://schemas.microsoft.com/office/drawing/2014/main" id="{69E57BD2-FAC1-BE46-A1DF-7ADA115DE583}"/>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4</a:t>
            </a:fld>
            <a:endParaRPr lang="en" dirty="0"/>
          </a:p>
        </p:txBody>
      </p:sp>
    </p:spTree>
    <p:extLst>
      <p:ext uri="{BB962C8B-B14F-4D97-AF65-F5344CB8AC3E}">
        <p14:creationId xmlns:p14="http://schemas.microsoft.com/office/powerpoint/2010/main" val="9375264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96E14-3391-7046-83E6-D47E24F9D07B}"/>
              </a:ext>
            </a:extLst>
          </p:cNvPr>
          <p:cNvSpPr>
            <a:spLocks noGrp="1"/>
          </p:cNvSpPr>
          <p:nvPr>
            <p:ph type="title"/>
          </p:nvPr>
        </p:nvSpPr>
        <p:spPr/>
        <p:txBody>
          <a:bodyPr/>
          <a:lstStyle/>
          <a:p>
            <a:r>
              <a:rPr lang="en-US" dirty="0"/>
              <a:t>BERT</a:t>
            </a:r>
          </a:p>
        </p:txBody>
      </p:sp>
      <p:sp>
        <p:nvSpPr>
          <p:cNvPr id="3" name="Text Placeholder 2">
            <a:extLst>
              <a:ext uri="{FF2B5EF4-FFF2-40B4-BE49-F238E27FC236}">
                <a16:creationId xmlns:a16="http://schemas.microsoft.com/office/drawing/2014/main" id="{2AED5B4D-95D7-304B-9C4C-3878CEF0C7C6}"/>
              </a:ext>
            </a:extLst>
          </p:cNvPr>
          <p:cNvSpPr>
            <a:spLocks noGrp="1"/>
          </p:cNvSpPr>
          <p:nvPr>
            <p:ph type="body" idx="1"/>
          </p:nvPr>
        </p:nvSpPr>
        <p:spPr>
          <a:xfrm>
            <a:off x="499228" y="594168"/>
            <a:ext cx="8145294" cy="3711941"/>
          </a:xfrm>
        </p:spPr>
        <p:txBody>
          <a:bodyPr/>
          <a:lstStyle/>
          <a:p>
            <a:pPr marL="76200" indent="0" algn="r" rtl="1">
              <a:lnSpc>
                <a:spcPct val="150000"/>
              </a:lnSpc>
              <a:buNone/>
            </a:pPr>
            <a:r>
              <a:rPr lang="fa" sz="1400" dirty="0"/>
              <a:t>ما به عنوان انسان ترکیبی از دانش عمومی و درک زبانی برای رسیدن به این نتیجه استفاده می کنیم. برای </a:t>
            </a:r>
            <a:r>
              <a:rPr lang="en-US" sz="1400" dirty="0"/>
              <a:t> BERT </a:t>
            </a:r>
            <a:r>
              <a:rPr lang="fa" sz="1400" dirty="0"/>
              <a:t>این حدس از مطالعه زیاد و یادگیری الگوهای زبانی فوق العاده خوب حاصل می شود.</a:t>
            </a:r>
            <a:endParaRPr lang="en-US" sz="1400" dirty="0"/>
          </a:p>
          <a:p>
            <a:pPr marL="76200" indent="0" algn="r" rtl="1">
              <a:lnSpc>
                <a:spcPct val="150000"/>
              </a:lnSpc>
              <a:buNone/>
            </a:pPr>
            <a:r>
              <a:rPr lang="en-US" sz="1400" dirty="0"/>
              <a:t>BERT </a:t>
            </a:r>
            <a:r>
              <a:rPr lang="fa" sz="1400" dirty="0"/>
              <a:t>ممکن است نداند پاییز، درختان و برگ ها چیست، اما می داند که با توجه به الگوهای زبانی و زمینه این کلمات، پاسخ به احتمال زیاد </a:t>
            </a:r>
            <a:r>
              <a:rPr lang="fa-IR" sz="1400" dirty="0"/>
              <a:t>برگ ها</a:t>
            </a:r>
            <a:r>
              <a:rPr lang="fa" sz="1400" dirty="0"/>
              <a:t> است.</a:t>
            </a:r>
          </a:p>
          <a:p>
            <a:pPr marL="76200" indent="0" algn="r" rtl="1">
              <a:lnSpc>
                <a:spcPct val="150000"/>
              </a:lnSpc>
              <a:buNone/>
            </a:pPr>
            <a:endParaRPr lang="fa" sz="1400" dirty="0"/>
          </a:p>
          <a:p>
            <a:pPr marL="76200" indent="0" algn="r" rtl="1">
              <a:lnSpc>
                <a:spcPct val="150000"/>
              </a:lnSpc>
              <a:buNone/>
            </a:pPr>
            <a:r>
              <a:rPr lang="fa" sz="1400" dirty="0"/>
              <a:t>ما یک متن از کتاب </a:t>
            </a:r>
            <a:r>
              <a:rPr lang="en-US" sz="1400" dirty="0"/>
              <a:t>Actual test</a:t>
            </a:r>
            <a:r>
              <a:rPr lang="fa" sz="1400" dirty="0"/>
              <a:t> </a:t>
            </a:r>
            <a:r>
              <a:rPr lang="fa-IR" sz="1400" dirty="0" err="1"/>
              <a:t>آ</a:t>
            </a:r>
            <a:r>
              <a:rPr lang="fa" sz="1400" dirty="0"/>
              <a:t>یلتس را انتخاب کرده ایم و فعل جملات هر پاراگراف را بدست آوردیم</a:t>
            </a:r>
            <a:r>
              <a:rPr lang="fa-IR" sz="1400" dirty="0"/>
              <a:t> که به عنوان </a:t>
            </a:r>
            <a:r>
              <a:rPr lang="fa-IR" sz="1400" dirty="0" err="1"/>
              <a:t>جای‌خالی</a:t>
            </a:r>
            <a:r>
              <a:rPr lang="fa-IR" sz="1400" dirty="0"/>
              <a:t> استفاده کنیم و از </a:t>
            </a:r>
            <a:r>
              <a:rPr lang="en-US" sz="1400" dirty="0" err="1"/>
              <a:t>bert</a:t>
            </a:r>
            <a:r>
              <a:rPr lang="fa-IR" sz="1400" dirty="0"/>
              <a:t> کمک گرفته ایم تا </a:t>
            </a:r>
            <a:r>
              <a:rPr lang="fa-IR" sz="1400" dirty="0" err="1"/>
              <a:t>جای‌خالی</a:t>
            </a:r>
            <a:r>
              <a:rPr lang="fa-IR" sz="1400" dirty="0"/>
              <a:t> ها را برایمان پر کند.</a:t>
            </a:r>
          </a:p>
          <a:p>
            <a:pPr marL="76200" indent="0" algn="r" rtl="1">
              <a:lnSpc>
                <a:spcPct val="150000"/>
              </a:lnSpc>
              <a:buNone/>
            </a:pPr>
            <a:r>
              <a:rPr lang="fa-IR" sz="1400" dirty="0"/>
              <a:t>جای خالی میتواند برای صفات، </a:t>
            </a:r>
            <a:r>
              <a:rPr lang="fa-IR" sz="1400" dirty="0" err="1"/>
              <a:t>قیدها</a:t>
            </a:r>
            <a:r>
              <a:rPr lang="fa-IR" sz="1400" dirty="0"/>
              <a:t> یا اسم ها نیز به کار برود.</a:t>
            </a:r>
          </a:p>
          <a:p>
            <a:pPr marL="76200" indent="0" algn="r" rtl="1">
              <a:lnSpc>
                <a:spcPct val="150000"/>
              </a:lnSpc>
              <a:buNone/>
            </a:pPr>
            <a:r>
              <a:rPr lang="fa" sz="1400" dirty="0"/>
              <a:t> جای خالی ها را در سه سطح بررسی کردیم :</a:t>
            </a:r>
            <a:r>
              <a:rPr lang="en-US" sz="1400" dirty="0"/>
              <a:t>Basic, Intermediate, Advanced</a:t>
            </a:r>
            <a:endParaRPr lang="fa" sz="1400" dirty="0"/>
          </a:p>
          <a:p>
            <a:pPr marL="76200" indent="0" algn="r" rtl="1">
              <a:buNone/>
            </a:pPr>
            <a:endParaRPr lang="en-US" sz="1400" dirty="0"/>
          </a:p>
          <a:p>
            <a:pPr marL="76200" indent="0">
              <a:buNone/>
            </a:pPr>
            <a:endParaRPr lang="en-US" dirty="0"/>
          </a:p>
        </p:txBody>
      </p:sp>
      <p:sp>
        <p:nvSpPr>
          <p:cNvPr id="4" name="Slide Number Placeholder 3">
            <a:extLst>
              <a:ext uri="{FF2B5EF4-FFF2-40B4-BE49-F238E27FC236}">
                <a16:creationId xmlns:a16="http://schemas.microsoft.com/office/drawing/2014/main" id="{8544EC92-9263-F341-938F-619333E95B94}"/>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5</a:t>
            </a:fld>
            <a:endParaRPr lang="en"/>
          </a:p>
        </p:txBody>
      </p:sp>
    </p:spTree>
    <p:extLst>
      <p:ext uri="{BB962C8B-B14F-4D97-AF65-F5344CB8AC3E}">
        <p14:creationId xmlns:p14="http://schemas.microsoft.com/office/powerpoint/2010/main" val="33567883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7DBBE-B41B-E14F-8298-0EB85C1FDB96}"/>
              </a:ext>
            </a:extLst>
          </p:cNvPr>
          <p:cNvSpPr>
            <a:spLocks noGrp="1"/>
          </p:cNvSpPr>
          <p:nvPr>
            <p:ph type="title"/>
          </p:nvPr>
        </p:nvSpPr>
        <p:spPr/>
        <p:txBody>
          <a:bodyPr/>
          <a:lstStyle/>
          <a:p>
            <a:pPr marR="0" algn="ctr" rtl="1">
              <a:lnSpc>
                <a:spcPct val="100000"/>
              </a:lnSpc>
              <a:spcBef>
                <a:spcPts val="0"/>
              </a:spcBef>
              <a:spcAft>
                <a:spcPts val="0"/>
              </a:spcAft>
              <a:buClr>
                <a:schemeClr val="dk2"/>
              </a:buClr>
              <a:buSzPts val="1200"/>
              <a:buFont typeface="Montserrat"/>
              <a:buNone/>
            </a:pPr>
            <a:r>
              <a:rPr lang="en-US" dirty="0"/>
              <a:t>Log in</a:t>
            </a:r>
          </a:p>
        </p:txBody>
      </p:sp>
      <p:sp>
        <p:nvSpPr>
          <p:cNvPr id="4" name="Slide Number Placeholder 3">
            <a:extLst>
              <a:ext uri="{FF2B5EF4-FFF2-40B4-BE49-F238E27FC236}">
                <a16:creationId xmlns:a16="http://schemas.microsoft.com/office/drawing/2014/main" id="{E7B224E2-5864-5D4C-A478-481EB0A90AE5}"/>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6</a:t>
            </a:fld>
            <a:endParaRPr lang="en"/>
          </a:p>
        </p:txBody>
      </p:sp>
      <p:pic>
        <p:nvPicPr>
          <p:cNvPr id="8" name="Picture 7">
            <a:extLst>
              <a:ext uri="{FF2B5EF4-FFF2-40B4-BE49-F238E27FC236}">
                <a16:creationId xmlns:a16="http://schemas.microsoft.com/office/drawing/2014/main" id="{5390FBD7-CBAF-104F-A719-D218B3D3F560}"/>
              </a:ext>
            </a:extLst>
          </p:cNvPr>
          <p:cNvPicPr>
            <a:picLocks noChangeAspect="1"/>
          </p:cNvPicPr>
          <p:nvPr/>
        </p:nvPicPr>
        <p:blipFill>
          <a:blip r:embed="rId2"/>
          <a:stretch>
            <a:fillRect/>
          </a:stretch>
        </p:blipFill>
        <p:spPr>
          <a:xfrm>
            <a:off x="2788070" y="505838"/>
            <a:ext cx="3567860" cy="4280171"/>
          </a:xfrm>
          <a:prstGeom prst="rect">
            <a:avLst/>
          </a:prstGeom>
        </p:spPr>
      </p:pic>
    </p:spTree>
    <p:extLst>
      <p:ext uri="{BB962C8B-B14F-4D97-AF65-F5344CB8AC3E}">
        <p14:creationId xmlns:p14="http://schemas.microsoft.com/office/powerpoint/2010/main" val="22316198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7F2B8-83CE-7C46-A29E-34A494FF32E0}"/>
              </a:ext>
            </a:extLst>
          </p:cNvPr>
          <p:cNvSpPr>
            <a:spLocks noGrp="1"/>
          </p:cNvSpPr>
          <p:nvPr>
            <p:ph type="title"/>
          </p:nvPr>
        </p:nvSpPr>
        <p:spPr/>
        <p:txBody>
          <a:bodyPr/>
          <a:lstStyle/>
          <a:p>
            <a:r>
              <a:rPr lang="en-US" dirty="0"/>
              <a:t>Register</a:t>
            </a:r>
          </a:p>
        </p:txBody>
      </p:sp>
      <p:sp>
        <p:nvSpPr>
          <p:cNvPr id="4" name="Slide Number Placeholder 3">
            <a:extLst>
              <a:ext uri="{FF2B5EF4-FFF2-40B4-BE49-F238E27FC236}">
                <a16:creationId xmlns:a16="http://schemas.microsoft.com/office/drawing/2014/main" id="{A010AD1A-12E8-724E-9A3A-3DFDBAA8A9CB}"/>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7</a:t>
            </a:fld>
            <a:endParaRPr lang="en"/>
          </a:p>
        </p:txBody>
      </p:sp>
      <p:pic>
        <p:nvPicPr>
          <p:cNvPr id="5" name="Picture 4">
            <a:extLst>
              <a:ext uri="{FF2B5EF4-FFF2-40B4-BE49-F238E27FC236}">
                <a16:creationId xmlns:a16="http://schemas.microsoft.com/office/drawing/2014/main" id="{78494278-A7AB-4D4D-9846-D739D1E0E310}"/>
              </a:ext>
            </a:extLst>
          </p:cNvPr>
          <p:cNvPicPr>
            <a:picLocks noChangeAspect="1"/>
          </p:cNvPicPr>
          <p:nvPr/>
        </p:nvPicPr>
        <p:blipFill>
          <a:blip r:embed="rId2"/>
          <a:stretch>
            <a:fillRect/>
          </a:stretch>
        </p:blipFill>
        <p:spPr>
          <a:xfrm>
            <a:off x="2469375" y="631353"/>
            <a:ext cx="4204999" cy="3880793"/>
          </a:xfrm>
          <a:prstGeom prst="rect">
            <a:avLst/>
          </a:prstGeom>
        </p:spPr>
      </p:pic>
    </p:spTree>
    <p:extLst>
      <p:ext uri="{BB962C8B-B14F-4D97-AF65-F5344CB8AC3E}">
        <p14:creationId xmlns:p14="http://schemas.microsoft.com/office/powerpoint/2010/main" val="30329414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6111F7-E42A-9243-AE09-5D97661085C8}"/>
              </a:ext>
            </a:extLst>
          </p:cNvPr>
          <p:cNvSpPr>
            <a:spLocks noGrp="1"/>
          </p:cNvSpPr>
          <p:nvPr>
            <p:ph type="title"/>
          </p:nvPr>
        </p:nvSpPr>
        <p:spPr/>
        <p:txBody>
          <a:bodyPr/>
          <a:lstStyle/>
          <a:p>
            <a:pPr marR="0" algn="ctr" rtl="1">
              <a:lnSpc>
                <a:spcPct val="100000"/>
              </a:lnSpc>
              <a:spcBef>
                <a:spcPts val="0"/>
              </a:spcBef>
              <a:spcAft>
                <a:spcPts val="0"/>
              </a:spcAft>
              <a:buClr>
                <a:schemeClr val="dk2"/>
              </a:buClr>
              <a:buSzPts val="1200"/>
              <a:buFont typeface="Montserrat"/>
              <a:buNone/>
            </a:pPr>
            <a:r>
              <a:rPr lang="en-US" dirty="0"/>
              <a:t>First page</a:t>
            </a:r>
          </a:p>
        </p:txBody>
      </p:sp>
      <p:sp>
        <p:nvSpPr>
          <p:cNvPr id="4" name="Slide Number Placeholder 3">
            <a:extLst>
              <a:ext uri="{FF2B5EF4-FFF2-40B4-BE49-F238E27FC236}">
                <a16:creationId xmlns:a16="http://schemas.microsoft.com/office/drawing/2014/main" id="{ABAB0825-4AA6-D346-9874-797722DAAE1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8</a:t>
            </a:fld>
            <a:endParaRPr lang="en"/>
          </a:p>
        </p:txBody>
      </p:sp>
      <p:pic>
        <p:nvPicPr>
          <p:cNvPr id="6" name="Picture 5">
            <a:extLst>
              <a:ext uri="{FF2B5EF4-FFF2-40B4-BE49-F238E27FC236}">
                <a16:creationId xmlns:a16="http://schemas.microsoft.com/office/drawing/2014/main" id="{D2B93B7B-FD8B-F74B-9BB6-260FCC56F67E}"/>
              </a:ext>
            </a:extLst>
          </p:cNvPr>
          <p:cNvPicPr>
            <a:picLocks noChangeAspect="1"/>
          </p:cNvPicPr>
          <p:nvPr/>
        </p:nvPicPr>
        <p:blipFill>
          <a:blip r:embed="rId2"/>
          <a:stretch>
            <a:fillRect/>
          </a:stretch>
        </p:blipFill>
        <p:spPr>
          <a:xfrm>
            <a:off x="730064" y="459405"/>
            <a:ext cx="7683621" cy="4267154"/>
          </a:xfrm>
          <a:prstGeom prst="rect">
            <a:avLst/>
          </a:prstGeom>
        </p:spPr>
      </p:pic>
    </p:spTree>
    <p:extLst>
      <p:ext uri="{BB962C8B-B14F-4D97-AF65-F5344CB8AC3E}">
        <p14:creationId xmlns:p14="http://schemas.microsoft.com/office/powerpoint/2010/main" val="30087409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BCC4D9-ABEB-3249-B206-9712AFC3F4BA}"/>
              </a:ext>
            </a:extLst>
          </p:cNvPr>
          <p:cNvSpPr>
            <a:spLocks noGrp="1"/>
          </p:cNvSpPr>
          <p:nvPr>
            <p:ph type="title"/>
          </p:nvPr>
        </p:nvSpPr>
        <p:spPr/>
        <p:txBody>
          <a:bodyPr/>
          <a:lstStyle/>
          <a:p>
            <a:r>
              <a:rPr lang="en-US" dirty="0"/>
              <a:t>Intermediate level</a:t>
            </a:r>
          </a:p>
        </p:txBody>
      </p:sp>
      <p:sp>
        <p:nvSpPr>
          <p:cNvPr id="4" name="Slide Number Placeholder 3">
            <a:extLst>
              <a:ext uri="{FF2B5EF4-FFF2-40B4-BE49-F238E27FC236}">
                <a16:creationId xmlns:a16="http://schemas.microsoft.com/office/drawing/2014/main" id="{6B96E5D7-8BDD-9746-9A0F-4027067ECC29}"/>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n" smtClean="0"/>
              <a:t>9</a:t>
            </a:fld>
            <a:endParaRPr lang="en"/>
          </a:p>
        </p:txBody>
      </p:sp>
      <p:pic>
        <p:nvPicPr>
          <p:cNvPr id="6" name="Picture 5">
            <a:extLst>
              <a:ext uri="{FF2B5EF4-FFF2-40B4-BE49-F238E27FC236}">
                <a16:creationId xmlns:a16="http://schemas.microsoft.com/office/drawing/2014/main" id="{583E5C2F-08AC-334A-894F-4B0428CC6920}"/>
              </a:ext>
            </a:extLst>
          </p:cNvPr>
          <p:cNvPicPr>
            <a:picLocks noChangeAspect="1"/>
          </p:cNvPicPr>
          <p:nvPr/>
        </p:nvPicPr>
        <p:blipFill>
          <a:blip r:embed="rId2"/>
          <a:stretch>
            <a:fillRect/>
          </a:stretch>
        </p:blipFill>
        <p:spPr>
          <a:xfrm>
            <a:off x="570689" y="385608"/>
            <a:ext cx="8002622" cy="4444314"/>
          </a:xfrm>
          <a:prstGeom prst="rect">
            <a:avLst/>
          </a:prstGeom>
        </p:spPr>
      </p:pic>
    </p:spTree>
    <p:extLst>
      <p:ext uri="{BB962C8B-B14F-4D97-AF65-F5344CB8AC3E}">
        <p14:creationId xmlns:p14="http://schemas.microsoft.com/office/powerpoint/2010/main" val="3584987633"/>
      </p:ext>
    </p:extLst>
  </p:cSld>
  <p:clrMapOvr>
    <a:masterClrMapping/>
  </p:clrMapOvr>
</p:sld>
</file>

<file path=ppt/theme/theme1.xml><?xml version="1.0" encoding="utf-8"?>
<a:theme xmlns:a="http://schemas.openxmlformats.org/drawingml/2006/main" name="Perdita template">
  <a:themeElements>
    <a:clrScheme name="Custom 347">
      <a:dk1>
        <a:srgbClr val="434343"/>
      </a:dk1>
      <a:lt1>
        <a:srgbClr val="FFFFFF"/>
      </a:lt1>
      <a:dk2>
        <a:srgbClr val="999999"/>
      </a:dk2>
      <a:lt2>
        <a:srgbClr val="EFEFEF"/>
      </a:lt2>
      <a:accent1>
        <a:srgbClr val="FF9E00"/>
      </a:accent1>
      <a:accent2>
        <a:srgbClr val="FF6F00"/>
      </a:accent2>
      <a:accent3>
        <a:srgbClr val="8A827D"/>
      </a:accent3>
      <a:accent4>
        <a:srgbClr val="443F3D"/>
      </a:accent4>
      <a:accent5>
        <a:srgbClr val="A0BEDA"/>
      </a:accent5>
      <a:accent6>
        <a:srgbClr val="5E86AC"/>
      </a:accent6>
      <a:hlink>
        <a:srgbClr val="434343"/>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1058</TotalTime>
  <Words>500</Words>
  <Application>Microsoft Macintosh PowerPoint</Application>
  <PresentationFormat>On-screen Show (16:9)</PresentationFormat>
  <Paragraphs>60</Paragraphs>
  <Slides>16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Montserrat</vt:lpstr>
      <vt:lpstr>Arial</vt:lpstr>
      <vt:lpstr>B Nazanin</vt:lpstr>
      <vt:lpstr>Droid Serif</vt:lpstr>
      <vt:lpstr>Perdita template</vt:lpstr>
      <vt:lpstr>Prediction of missing words</vt:lpstr>
      <vt:lpstr>HELLO!</vt:lpstr>
      <vt:lpstr>BERT</vt:lpstr>
      <vt:lpstr>BERT</vt:lpstr>
      <vt:lpstr>BERT</vt:lpstr>
      <vt:lpstr>Log in</vt:lpstr>
      <vt:lpstr>Register</vt:lpstr>
      <vt:lpstr>First page</vt:lpstr>
      <vt:lpstr>Intermediate level</vt:lpstr>
      <vt:lpstr>Intermediate level</vt:lpstr>
      <vt:lpstr>Intermediate level</vt:lpstr>
      <vt:lpstr>Intermediate level</vt:lpstr>
      <vt:lpstr>Advanced level</vt:lpstr>
      <vt:lpstr>Advanced level</vt:lpstr>
      <vt:lpstr>Advanced level</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Iterative Deeping A*  IDA*</dc:title>
  <cp:lastModifiedBy>Hadisjabbari@outlook.com</cp:lastModifiedBy>
  <cp:revision>37</cp:revision>
  <dcterms:modified xsi:type="dcterms:W3CDTF">2022-02-15T20:56:16Z</dcterms:modified>
</cp:coreProperties>
</file>